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7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F2B9-F554-4475-B08E-7A19CB7A662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01A-98B3-494A-B2CE-6671F923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5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F2B9-F554-4475-B08E-7A19CB7A662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01A-98B3-494A-B2CE-6671F923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0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F2B9-F554-4475-B08E-7A19CB7A662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01A-98B3-494A-B2CE-6671F923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0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F2B9-F554-4475-B08E-7A19CB7A662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01A-98B3-494A-B2CE-6671F923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8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F2B9-F554-4475-B08E-7A19CB7A662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01A-98B3-494A-B2CE-6671F923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4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F2B9-F554-4475-B08E-7A19CB7A662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01A-98B3-494A-B2CE-6671F923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9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F2B9-F554-4475-B08E-7A19CB7A662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01A-98B3-494A-B2CE-6671F923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3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F2B9-F554-4475-B08E-7A19CB7A662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01A-98B3-494A-B2CE-6671F923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4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F2B9-F554-4475-B08E-7A19CB7A662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01A-98B3-494A-B2CE-6671F923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0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F2B9-F554-4475-B08E-7A19CB7A662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01A-98B3-494A-B2CE-6671F923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0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F2B9-F554-4475-B08E-7A19CB7A662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01A-98B3-494A-B2CE-6671F923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4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0F2B9-F554-4475-B08E-7A19CB7A662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2001A-98B3-494A-B2CE-6671F923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EMA 2016\PEMA 2016 C Sorrentino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459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PEMA 2016\PEMA 2016 C Sorrentino\Slid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PEMA 2016\PEMA 2016 C Sorrentino\Slid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" y="-1"/>
            <a:ext cx="9144183" cy="685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PEMA 2016\PEMA 2016 C Sorrentino\Slid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PEMA 2016\PEMA 2016 C Sorrentino\Slid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PEMA 2016\PEMA 2016 C Sorrentino\Slid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" y="-1"/>
            <a:ext cx="9143599" cy="68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PEMA 2016\PEMA 2016 C Sorrentino\Slid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PEMA 2016\PEMA 2016 C Sorrentino\Slid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86"/>
            <a:ext cx="9145047" cy="685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PEMA 2016\PEMA 2016 C Sorrentino\Slid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PEMA 2016\PEMA 2016 C Sorrentino\Slid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76"/>
            <a:ext cx="9156767" cy="68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PEMA 2016\PEMA 2016 C Sorrentino\Slid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EMA 2016\PEMA 2016 C Sorrentino\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26"/>
            <a:ext cx="9152834" cy="68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PEMA 2016\PEMA 2016 C Sorrentino\Slid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PEMA 2016\PEMA 2016 C Sorrentino\Slid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" y="-636"/>
            <a:ext cx="9144847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PEMA 2016\PEMA 2016 C Sorrentino\Slid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PEMA 2016\PEMA 2016 C Sorrentino\Slide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02"/>
            <a:ext cx="9144535" cy="685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PEMA 2016\PEMA 2016 C Sorrentino\Slide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PEMA 2016\PEMA 2016 C Sorrentino\Slide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PEMA 2016\PEMA 2016 C Sorrentino\Slide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EMA 2016\PEMA 2016 C Sorrentino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EMA 2016\PEMA 2016 C Sorrentino\Slid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EMA 2016\PEMA 2016 C Sorrentino\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EMA 2016\PEMA 2016 C Sorrentino\Slid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EMA 2016\PEMA 2016 C Sorrentino\Slid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EMA 2016\PEMA 2016 C Sorrentino\Slid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" y="-1"/>
            <a:ext cx="9143548" cy="68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PEMA 2016\PEMA 2016 C Sorrentino\Slid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92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Sorrentino, Claudio@DTSC</dc:creator>
  <cp:lastModifiedBy>Sorrentino, Claudio@DTSC</cp:lastModifiedBy>
  <cp:revision>1</cp:revision>
  <dcterms:created xsi:type="dcterms:W3CDTF">2016-08-16T17:19:59Z</dcterms:created>
  <dcterms:modified xsi:type="dcterms:W3CDTF">2016-08-16T17:25:36Z</dcterms:modified>
</cp:coreProperties>
</file>