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045" r:id="rId2"/>
    <p:sldId id="2177" r:id="rId3"/>
    <p:sldId id="2200" r:id="rId4"/>
    <p:sldId id="2169" r:id="rId5"/>
    <p:sldId id="2164" r:id="rId6"/>
    <p:sldId id="30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D148D3-A0D5-4A00-86AA-2B51688DE3D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2D46678-0964-478B-A061-B99DA672942E}">
      <dgm:prSet phldrT="[Text]" custT="1"/>
      <dgm:spPr/>
      <dgm:t>
        <a:bodyPr/>
        <a:lstStyle/>
        <a:p>
          <a:r>
            <a:rPr lang="en-US" sz="2000" dirty="0"/>
            <a:t>Encourages use of innovative environmental solutions</a:t>
          </a:r>
        </a:p>
      </dgm:t>
    </dgm:pt>
    <dgm:pt modelId="{59A2A35F-7350-4C91-B490-FC74E6DB07DF}" type="parTrans" cxnId="{07BF6BF0-35C7-48AE-92E1-2E6C891C1FBF}">
      <dgm:prSet/>
      <dgm:spPr/>
      <dgm:t>
        <a:bodyPr/>
        <a:lstStyle/>
        <a:p>
          <a:endParaRPr lang="en-US" sz="2400"/>
        </a:p>
      </dgm:t>
    </dgm:pt>
    <dgm:pt modelId="{DDC60287-BC5E-44FA-BC14-5CA3E7C1AF4A}" type="sibTrans" cxnId="{07BF6BF0-35C7-48AE-92E1-2E6C891C1FBF}">
      <dgm:prSet/>
      <dgm:spPr/>
      <dgm:t>
        <a:bodyPr/>
        <a:lstStyle/>
        <a:p>
          <a:endParaRPr lang="en-US" sz="2400"/>
        </a:p>
      </dgm:t>
    </dgm:pt>
    <dgm:pt modelId="{95A76A17-F925-4BAB-9231-9336DD5597B9}">
      <dgm:prSet custT="1"/>
      <dgm:spPr/>
      <dgm:t>
        <a:bodyPr/>
        <a:lstStyle/>
        <a:p>
          <a:r>
            <a:rPr lang="en-US" sz="2000" dirty="0"/>
            <a:t>Facilitates idea sharing and best practices between federal and state regulators </a:t>
          </a:r>
        </a:p>
      </dgm:t>
    </dgm:pt>
    <dgm:pt modelId="{1BB8CECC-F9CB-4005-95B4-0439B15DDF61}" type="parTrans" cxnId="{33BAAAB1-222A-4DC4-A50F-801F7DD2DCCC}">
      <dgm:prSet/>
      <dgm:spPr/>
      <dgm:t>
        <a:bodyPr/>
        <a:lstStyle/>
        <a:p>
          <a:endParaRPr lang="en-US" sz="2400"/>
        </a:p>
      </dgm:t>
    </dgm:pt>
    <dgm:pt modelId="{52953FFB-8A56-4902-8049-67227A638591}" type="sibTrans" cxnId="{33BAAAB1-222A-4DC4-A50F-801F7DD2DCCC}">
      <dgm:prSet/>
      <dgm:spPr/>
      <dgm:t>
        <a:bodyPr/>
        <a:lstStyle/>
        <a:p>
          <a:endParaRPr lang="en-US" sz="2400"/>
        </a:p>
      </dgm:t>
    </dgm:pt>
    <dgm:pt modelId="{2CC560AC-47E2-4ABD-AF8F-5D4A04407B2B}">
      <dgm:prSet custT="1"/>
      <dgm:spPr/>
      <dgm:t>
        <a:bodyPr/>
        <a:lstStyle/>
        <a:p>
          <a:r>
            <a:rPr lang="en-US" sz="2000" dirty="0"/>
            <a:t>Unique and cost-effective approach for demonstrating and deploying new technology/approaches</a:t>
          </a:r>
        </a:p>
      </dgm:t>
    </dgm:pt>
    <dgm:pt modelId="{E8D1A65B-21C4-41CD-B938-4FDB4CE24DBD}" type="parTrans" cxnId="{A6684B0C-7B91-47CF-8ED4-90187ED312A8}">
      <dgm:prSet/>
      <dgm:spPr/>
      <dgm:t>
        <a:bodyPr/>
        <a:lstStyle/>
        <a:p>
          <a:endParaRPr lang="en-US" sz="2400"/>
        </a:p>
      </dgm:t>
    </dgm:pt>
    <dgm:pt modelId="{FCC5EAC1-B5A2-4338-B699-9AF173E96944}" type="sibTrans" cxnId="{A6684B0C-7B91-47CF-8ED4-90187ED312A8}">
      <dgm:prSet/>
      <dgm:spPr/>
      <dgm:t>
        <a:bodyPr/>
        <a:lstStyle/>
        <a:p>
          <a:endParaRPr lang="en-US" sz="2400"/>
        </a:p>
      </dgm:t>
    </dgm:pt>
    <dgm:pt modelId="{0719E7F3-D8CF-4357-B377-3774A014AB86}">
      <dgm:prSet custT="1"/>
      <dgm:spPr/>
      <dgm:t>
        <a:bodyPr/>
        <a:lstStyle/>
        <a:p>
          <a:r>
            <a:rPr lang="en-US" sz="2000" dirty="0"/>
            <a:t>Promotes strong partnerships and relationships between public and private sectors</a:t>
          </a:r>
        </a:p>
      </dgm:t>
    </dgm:pt>
    <dgm:pt modelId="{3ED9C050-B0EF-4E7C-98B6-A96C50D30B4F}" type="parTrans" cxnId="{FBECB3F4-37B0-4D21-9B22-F5BD9A2FFC14}">
      <dgm:prSet/>
      <dgm:spPr/>
      <dgm:t>
        <a:bodyPr/>
        <a:lstStyle/>
        <a:p>
          <a:endParaRPr lang="en-US" sz="2400"/>
        </a:p>
      </dgm:t>
    </dgm:pt>
    <dgm:pt modelId="{C7F39B19-D7DC-4FA4-B1DE-8CD72A9A65D7}" type="sibTrans" cxnId="{FBECB3F4-37B0-4D21-9B22-F5BD9A2FFC14}">
      <dgm:prSet/>
      <dgm:spPr/>
      <dgm:t>
        <a:bodyPr/>
        <a:lstStyle/>
        <a:p>
          <a:endParaRPr lang="en-US" sz="2400"/>
        </a:p>
      </dgm:t>
    </dgm:pt>
    <dgm:pt modelId="{C78F4EB1-37F2-40A0-81BD-47F2926DBE8D}">
      <dgm:prSet custT="1"/>
      <dgm:spPr/>
      <dgm:t>
        <a:bodyPr/>
        <a:lstStyle/>
        <a:p>
          <a:r>
            <a:rPr lang="en-US" sz="2000" dirty="0"/>
            <a:t>Reduces review &amp; approval times for innovative approaches to environmental problems</a:t>
          </a:r>
        </a:p>
      </dgm:t>
    </dgm:pt>
    <dgm:pt modelId="{F0AD064D-F39C-45E6-84EF-4102F98A0249}" type="parTrans" cxnId="{ADF3C8DF-5C26-42BF-BEE3-7D4D3107B5A0}">
      <dgm:prSet/>
      <dgm:spPr/>
      <dgm:t>
        <a:bodyPr/>
        <a:lstStyle/>
        <a:p>
          <a:endParaRPr lang="en-US" sz="2400"/>
        </a:p>
      </dgm:t>
    </dgm:pt>
    <dgm:pt modelId="{D3328AF4-9D67-421E-8387-CEAEB264941B}" type="sibTrans" cxnId="{ADF3C8DF-5C26-42BF-BEE3-7D4D3107B5A0}">
      <dgm:prSet/>
      <dgm:spPr/>
      <dgm:t>
        <a:bodyPr/>
        <a:lstStyle/>
        <a:p>
          <a:endParaRPr lang="en-US" sz="2400"/>
        </a:p>
      </dgm:t>
    </dgm:pt>
    <dgm:pt modelId="{DD646FC3-4BAE-47DB-B833-E9A09FB97EE1}">
      <dgm:prSet custT="1"/>
      <dgm:spPr/>
      <dgm:t>
        <a:bodyPr/>
        <a:lstStyle/>
        <a:p>
          <a:r>
            <a:rPr lang="en-US" sz="2000" dirty="0"/>
            <a:t>Increases consistency of regulatory requirements for similar environmental problems in different states</a:t>
          </a:r>
        </a:p>
      </dgm:t>
    </dgm:pt>
    <dgm:pt modelId="{A1ACCB11-B46C-49F8-98CA-6C7CB66A841E}" type="parTrans" cxnId="{04649080-9FE0-4D45-991B-1AC50859A8DD}">
      <dgm:prSet/>
      <dgm:spPr/>
      <dgm:t>
        <a:bodyPr/>
        <a:lstStyle/>
        <a:p>
          <a:endParaRPr lang="en-US" sz="2400"/>
        </a:p>
      </dgm:t>
    </dgm:pt>
    <dgm:pt modelId="{C2FD4C71-7715-477F-997F-4B58F2BEA3FA}" type="sibTrans" cxnId="{04649080-9FE0-4D45-991B-1AC50859A8DD}">
      <dgm:prSet/>
      <dgm:spPr/>
      <dgm:t>
        <a:bodyPr/>
        <a:lstStyle/>
        <a:p>
          <a:endParaRPr lang="en-US" sz="2400"/>
        </a:p>
      </dgm:t>
    </dgm:pt>
    <dgm:pt modelId="{F8FEA3D9-5289-4C5B-AE56-6B4AE5807357}">
      <dgm:prSet custT="1"/>
      <dgm:spPr/>
      <dgm:t>
        <a:bodyPr/>
        <a:lstStyle/>
        <a:p>
          <a:r>
            <a:rPr lang="en-US" sz="2000"/>
            <a:t>Provides free training</a:t>
          </a:r>
          <a:endParaRPr lang="en-US" sz="2000" dirty="0"/>
        </a:p>
      </dgm:t>
    </dgm:pt>
    <dgm:pt modelId="{216257AC-38A0-4C27-8588-0A1EA8BFFD0C}" type="parTrans" cxnId="{17D7ECFA-4CF9-4BE8-B611-3A5789D58A69}">
      <dgm:prSet/>
      <dgm:spPr/>
      <dgm:t>
        <a:bodyPr/>
        <a:lstStyle/>
        <a:p>
          <a:endParaRPr lang="en-US" sz="2400"/>
        </a:p>
      </dgm:t>
    </dgm:pt>
    <dgm:pt modelId="{89C16D48-412A-43D5-AE29-75FDA3BA82EF}" type="sibTrans" cxnId="{17D7ECFA-4CF9-4BE8-B611-3A5789D58A69}">
      <dgm:prSet/>
      <dgm:spPr/>
      <dgm:t>
        <a:bodyPr/>
        <a:lstStyle/>
        <a:p>
          <a:endParaRPr lang="en-US" sz="2400"/>
        </a:p>
      </dgm:t>
    </dgm:pt>
    <dgm:pt modelId="{B4432002-CC62-4F3E-BE04-9BA38BF00AC1}" type="pres">
      <dgm:prSet presAssocID="{89D148D3-A0D5-4A00-86AA-2B51688DE3D5}" presName="linear" presStyleCnt="0">
        <dgm:presLayoutVars>
          <dgm:animLvl val="lvl"/>
          <dgm:resizeHandles val="exact"/>
        </dgm:presLayoutVars>
      </dgm:prSet>
      <dgm:spPr/>
    </dgm:pt>
    <dgm:pt modelId="{E1DCB08A-4021-46F1-B4C6-3B359F747642}" type="pres">
      <dgm:prSet presAssocID="{42D46678-0964-478B-A061-B99DA672942E}" presName="parentText" presStyleLbl="node1" presStyleIdx="0" presStyleCnt="7">
        <dgm:presLayoutVars>
          <dgm:chMax val="0"/>
          <dgm:bulletEnabled val="1"/>
        </dgm:presLayoutVars>
      </dgm:prSet>
      <dgm:spPr/>
    </dgm:pt>
    <dgm:pt modelId="{872DF220-CC1D-4A4D-BFBA-D8770DE3E3B9}" type="pres">
      <dgm:prSet presAssocID="{DDC60287-BC5E-44FA-BC14-5CA3E7C1AF4A}" presName="spacer" presStyleCnt="0"/>
      <dgm:spPr/>
    </dgm:pt>
    <dgm:pt modelId="{90330F88-8FA9-487E-9894-4CEA2C62C32A}" type="pres">
      <dgm:prSet presAssocID="{95A76A17-F925-4BAB-9231-9336DD5597B9}" presName="parentText" presStyleLbl="node1" presStyleIdx="1" presStyleCnt="7">
        <dgm:presLayoutVars>
          <dgm:chMax val="0"/>
          <dgm:bulletEnabled val="1"/>
        </dgm:presLayoutVars>
      </dgm:prSet>
      <dgm:spPr/>
    </dgm:pt>
    <dgm:pt modelId="{BEF7F19C-D8F4-41D2-A85B-246195BB2C3E}" type="pres">
      <dgm:prSet presAssocID="{52953FFB-8A56-4902-8049-67227A638591}" presName="spacer" presStyleCnt="0"/>
      <dgm:spPr/>
    </dgm:pt>
    <dgm:pt modelId="{20A7DA57-624D-42ED-B158-C766E0CD984B}" type="pres">
      <dgm:prSet presAssocID="{2CC560AC-47E2-4ABD-AF8F-5D4A04407B2B}" presName="parentText" presStyleLbl="node1" presStyleIdx="2" presStyleCnt="7">
        <dgm:presLayoutVars>
          <dgm:chMax val="0"/>
          <dgm:bulletEnabled val="1"/>
        </dgm:presLayoutVars>
      </dgm:prSet>
      <dgm:spPr/>
    </dgm:pt>
    <dgm:pt modelId="{50367219-385E-4D99-A992-51A4C05FDB95}" type="pres">
      <dgm:prSet presAssocID="{FCC5EAC1-B5A2-4338-B699-9AF173E96944}" presName="spacer" presStyleCnt="0"/>
      <dgm:spPr/>
    </dgm:pt>
    <dgm:pt modelId="{A8709E26-7F62-4031-B91C-6BD5663D48E4}" type="pres">
      <dgm:prSet presAssocID="{0719E7F3-D8CF-4357-B377-3774A014AB86}" presName="parentText" presStyleLbl="node1" presStyleIdx="3" presStyleCnt="7">
        <dgm:presLayoutVars>
          <dgm:chMax val="0"/>
          <dgm:bulletEnabled val="1"/>
        </dgm:presLayoutVars>
      </dgm:prSet>
      <dgm:spPr/>
    </dgm:pt>
    <dgm:pt modelId="{8EAD2FFB-3302-41D7-AB0E-40D09E9B78EE}" type="pres">
      <dgm:prSet presAssocID="{C7F39B19-D7DC-4FA4-B1DE-8CD72A9A65D7}" presName="spacer" presStyleCnt="0"/>
      <dgm:spPr/>
    </dgm:pt>
    <dgm:pt modelId="{DC3E9CD7-C2AE-4C37-8642-65B639FE2C12}" type="pres">
      <dgm:prSet presAssocID="{C78F4EB1-37F2-40A0-81BD-47F2926DBE8D}" presName="parentText" presStyleLbl="node1" presStyleIdx="4" presStyleCnt="7">
        <dgm:presLayoutVars>
          <dgm:chMax val="0"/>
          <dgm:bulletEnabled val="1"/>
        </dgm:presLayoutVars>
      </dgm:prSet>
      <dgm:spPr/>
    </dgm:pt>
    <dgm:pt modelId="{C73F331E-A015-4483-BAF3-5C4555F42C2F}" type="pres">
      <dgm:prSet presAssocID="{D3328AF4-9D67-421E-8387-CEAEB264941B}" presName="spacer" presStyleCnt="0"/>
      <dgm:spPr/>
    </dgm:pt>
    <dgm:pt modelId="{33619A10-74F9-4CEF-86DB-54727A414359}" type="pres">
      <dgm:prSet presAssocID="{DD646FC3-4BAE-47DB-B833-E9A09FB97EE1}" presName="parentText" presStyleLbl="node1" presStyleIdx="5" presStyleCnt="7">
        <dgm:presLayoutVars>
          <dgm:chMax val="0"/>
          <dgm:bulletEnabled val="1"/>
        </dgm:presLayoutVars>
      </dgm:prSet>
      <dgm:spPr/>
    </dgm:pt>
    <dgm:pt modelId="{7405E28B-453C-4A82-B8AB-4440A7B1280F}" type="pres">
      <dgm:prSet presAssocID="{C2FD4C71-7715-477F-997F-4B58F2BEA3FA}" presName="spacer" presStyleCnt="0"/>
      <dgm:spPr/>
    </dgm:pt>
    <dgm:pt modelId="{23F8A6D4-6C63-429E-8B55-7B2F3BCCFA22}" type="pres">
      <dgm:prSet presAssocID="{F8FEA3D9-5289-4C5B-AE56-6B4AE5807357}" presName="parentText" presStyleLbl="node1" presStyleIdx="6" presStyleCnt="7">
        <dgm:presLayoutVars>
          <dgm:chMax val="0"/>
          <dgm:bulletEnabled val="1"/>
        </dgm:presLayoutVars>
      </dgm:prSet>
      <dgm:spPr/>
    </dgm:pt>
  </dgm:ptLst>
  <dgm:cxnLst>
    <dgm:cxn modelId="{25861D03-7F08-4F90-95F2-870B7BC24D5C}" type="presOf" srcId="{DD646FC3-4BAE-47DB-B833-E9A09FB97EE1}" destId="{33619A10-74F9-4CEF-86DB-54727A414359}" srcOrd="0" destOrd="0" presId="urn:microsoft.com/office/officeart/2005/8/layout/vList2"/>
    <dgm:cxn modelId="{8969B108-0EF5-40F3-A912-EBE749F87385}" type="presOf" srcId="{42D46678-0964-478B-A061-B99DA672942E}" destId="{E1DCB08A-4021-46F1-B4C6-3B359F747642}" srcOrd="0" destOrd="0" presId="urn:microsoft.com/office/officeart/2005/8/layout/vList2"/>
    <dgm:cxn modelId="{A6684B0C-7B91-47CF-8ED4-90187ED312A8}" srcId="{89D148D3-A0D5-4A00-86AA-2B51688DE3D5}" destId="{2CC560AC-47E2-4ABD-AF8F-5D4A04407B2B}" srcOrd="2" destOrd="0" parTransId="{E8D1A65B-21C4-41CD-B938-4FDB4CE24DBD}" sibTransId="{FCC5EAC1-B5A2-4338-B699-9AF173E96944}"/>
    <dgm:cxn modelId="{CE646B0F-5A19-423D-94AE-66FD69E10118}" type="presOf" srcId="{0719E7F3-D8CF-4357-B377-3774A014AB86}" destId="{A8709E26-7F62-4031-B91C-6BD5663D48E4}" srcOrd="0" destOrd="0" presId="urn:microsoft.com/office/officeart/2005/8/layout/vList2"/>
    <dgm:cxn modelId="{38063665-1B78-41C7-AB1C-6D4261BFEF93}" type="presOf" srcId="{89D148D3-A0D5-4A00-86AA-2B51688DE3D5}" destId="{B4432002-CC62-4F3E-BE04-9BA38BF00AC1}" srcOrd="0" destOrd="0" presId="urn:microsoft.com/office/officeart/2005/8/layout/vList2"/>
    <dgm:cxn modelId="{04649080-9FE0-4D45-991B-1AC50859A8DD}" srcId="{89D148D3-A0D5-4A00-86AA-2B51688DE3D5}" destId="{DD646FC3-4BAE-47DB-B833-E9A09FB97EE1}" srcOrd="5" destOrd="0" parTransId="{A1ACCB11-B46C-49F8-98CA-6C7CB66A841E}" sibTransId="{C2FD4C71-7715-477F-997F-4B58F2BEA3FA}"/>
    <dgm:cxn modelId="{3C17908A-3EFF-4193-8580-8E51C563555A}" type="presOf" srcId="{2CC560AC-47E2-4ABD-AF8F-5D4A04407B2B}" destId="{20A7DA57-624D-42ED-B158-C766E0CD984B}" srcOrd="0" destOrd="0" presId="urn:microsoft.com/office/officeart/2005/8/layout/vList2"/>
    <dgm:cxn modelId="{812A3E91-834C-440B-8B2E-D474AB5018EE}" type="presOf" srcId="{F8FEA3D9-5289-4C5B-AE56-6B4AE5807357}" destId="{23F8A6D4-6C63-429E-8B55-7B2F3BCCFA22}" srcOrd="0" destOrd="0" presId="urn:microsoft.com/office/officeart/2005/8/layout/vList2"/>
    <dgm:cxn modelId="{7BDE20A2-144C-4904-9EE0-A47BC2A77279}" type="presOf" srcId="{C78F4EB1-37F2-40A0-81BD-47F2926DBE8D}" destId="{DC3E9CD7-C2AE-4C37-8642-65B639FE2C12}" srcOrd="0" destOrd="0" presId="urn:microsoft.com/office/officeart/2005/8/layout/vList2"/>
    <dgm:cxn modelId="{5CB222A9-2403-4B02-ADE3-17D4B0D2C767}" type="presOf" srcId="{95A76A17-F925-4BAB-9231-9336DD5597B9}" destId="{90330F88-8FA9-487E-9894-4CEA2C62C32A}" srcOrd="0" destOrd="0" presId="urn:microsoft.com/office/officeart/2005/8/layout/vList2"/>
    <dgm:cxn modelId="{33BAAAB1-222A-4DC4-A50F-801F7DD2DCCC}" srcId="{89D148D3-A0D5-4A00-86AA-2B51688DE3D5}" destId="{95A76A17-F925-4BAB-9231-9336DD5597B9}" srcOrd="1" destOrd="0" parTransId="{1BB8CECC-F9CB-4005-95B4-0439B15DDF61}" sibTransId="{52953FFB-8A56-4902-8049-67227A638591}"/>
    <dgm:cxn modelId="{ADF3C8DF-5C26-42BF-BEE3-7D4D3107B5A0}" srcId="{89D148D3-A0D5-4A00-86AA-2B51688DE3D5}" destId="{C78F4EB1-37F2-40A0-81BD-47F2926DBE8D}" srcOrd="4" destOrd="0" parTransId="{F0AD064D-F39C-45E6-84EF-4102F98A0249}" sibTransId="{D3328AF4-9D67-421E-8387-CEAEB264941B}"/>
    <dgm:cxn modelId="{07BF6BF0-35C7-48AE-92E1-2E6C891C1FBF}" srcId="{89D148D3-A0D5-4A00-86AA-2B51688DE3D5}" destId="{42D46678-0964-478B-A061-B99DA672942E}" srcOrd="0" destOrd="0" parTransId="{59A2A35F-7350-4C91-B490-FC74E6DB07DF}" sibTransId="{DDC60287-BC5E-44FA-BC14-5CA3E7C1AF4A}"/>
    <dgm:cxn modelId="{FBECB3F4-37B0-4D21-9B22-F5BD9A2FFC14}" srcId="{89D148D3-A0D5-4A00-86AA-2B51688DE3D5}" destId="{0719E7F3-D8CF-4357-B377-3774A014AB86}" srcOrd="3" destOrd="0" parTransId="{3ED9C050-B0EF-4E7C-98B6-A96C50D30B4F}" sibTransId="{C7F39B19-D7DC-4FA4-B1DE-8CD72A9A65D7}"/>
    <dgm:cxn modelId="{17D7ECFA-4CF9-4BE8-B611-3A5789D58A69}" srcId="{89D148D3-A0D5-4A00-86AA-2B51688DE3D5}" destId="{F8FEA3D9-5289-4C5B-AE56-6B4AE5807357}" srcOrd="6" destOrd="0" parTransId="{216257AC-38A0-4C27-8588-0A1EA8BFFD0C}" sibTransId="{89C16D48-412A-43D5-AE29-75FDA3BA82EF}"/>
    <dgm:cxn modelId="{02A5F9F4-D57D-4CFD-9CDB-578CCFB2EE77}" type="presParOf" srcId="{B4432002-CC62-4F3E-BE04-9BA38BF00AC1}" destId="{E1DCB08A-4021-46F1-B4C6-3B359F747642}" srcOrd="0" destOrd="0" presId="urn:microsoft.com/office/officeart/2005/8/layout/vList2"/>
    <dgm:cxn modelId="{8802E25E-28EF-48D0-B260-3733709ECE28}" type="presParOf" srcId="{B4432002-CC62-4F3E-BE04-9BA38BF00AC1}" destId="{872DF220-CC1D-4A4D-BFBA-D8770DE3E3B9}" srcOrd="1" destOrd="0" presId="urn:microsoft.com/office/officeart/2005/8/layout/vList2"/>
    <dgm:cxn modelId="{6EAC6E6B-13EB-4F06-BC95-7D51D7AAF4C7}" type="presParOf" srcId="{B4432002-CC62-4F3E-BE04-9BA38BF00AC1}" destId="{90330F88-8FA9-487E-9894-4CEA2C62C32A}" srcOrd="2" destOrd="0" presId="urn:microsoft.com/office/officeart/2005/8/layout/vList2"/>
    <dgm:cxn modelId="{FADC51C2-5FCE-411D-BF5D-B265318A2878}" type="presParOf" srcId="{B4432002-CC62-4F3E-BE04-9BA38BF00AC1}" destId="{BEF7F19C-D8F4-41D2-A85B-246195BB2C3E}" srcOrd="3" destOrd="0" presId="urn:microsoft.com/office/officeart/2005/8/layout/vList2"/>
    <dgm:cxn modelId="{3CE2A69B-6452-4089-8F1A-F96AA44A5710}" type="presParOf" srcId="{B4432002-CC62-4F3E-BE04-9BA38BF00AC1}" destId="{20A7DA57-624D-42ED-B158-C766E0CD984B}" srcOrd="4" destOrd="0" presId="urn:microsoft.com/office/officeart/2005/8/layout/vList2"/>
    <dgm:cxn modelId="{35BA4C67-07D8-4371-8F5B-2D1170BC6F1F}" type="presParOf" srcId="{B4432002-CC62-4F3E-BE04-9BA38BF00AC1}" destId="{50367219-385E-4D99-A992-51A4C05FDB95}" srcOrd="5" destOrd="0" presId="urn:microsoft.com/office/officeart/2005/8/layout/vList2"/>
    <dgm:cxn modelId="{419E45B5-FEC9-4FAF-A677-B485D3DBFEDB}" type="presParOf" srcId="{B4432002-CC62-4F3E-BE04-9BA38BF00AC1}" destId="{A8709E26-7F62-4031-B91C-6BD5663D48E4}" srcOrd="6" destOrd="0" presId="urn:microsoft.com/office/officeart/2005/8/layout/vList2"/>
    <dgm:cxn modelId="{08DD84E4-D00F-4888-825E-85DA9C61F19D}" type="presParOf" srcId="{B4432002-CC62-4F3E-BE04-9BA38BF00AC1}" destId="{8EAD2FFB-3302-41D7-AB0E-40D09E9B78EE}" srcOrd="7" destOrd="0" presId="urn:microsoft.com/office/officeart/2005/8/layout/vList2"/>
    <dgm:cxn modelId="{DADCFE22-EDBF-4F13-B6AF-23AD4433C537}" type="presParOf" srcId="{B4432002-CC62-4F3E-BE04-9BA38BF00AC1}" destId="{DC3E9CD7-C2AE-4C37-8642-65B639FE2C12}" srcOrd="8" destOrd="0" presId="urn:microsoft.com/office/officeart/2005/8/layout/vList2"/>
    <dgm:cxn modelId="{C31E711B-EB20-4051-ABC6-21AA0486E927}" type="presParOf" srcId="{B4432002-CC62-4F3E-BE04-9BA38BF00AC1}" destId="{C73F331E-A015-4483-BAF3-5C4555F42C2F}" srcOrd="9" destOrd="0" presId="urn:microsoft.com/office/officeart/2005/8/layout/vList2"/>
    <dgm:cxn modelId="{783AE3C1-6F90-40CD-A522-64CD57C87CA9}" type="presParOf" srcId="{B4432002-CC62-4F3E-BE04-9BA38BF00AC1}" destId="{33619A10-74F9-4CEF-86DB-54727A414359}" srcOrd="10" destOrd="0" presId="urn:microsoft.com/office/officeart/2005/8/layout/vList2"/>
    <dgm:cxn modelId="{69996F45-36CA-4877-A290-F5CEEA9071D8}" type="presParOf" srcId="{B4432002-CC62-4F3E-BE04-9BA38BF00AC1}" destId="{7405E28B-453C-4A82-B8AB-4440A7B1280F}" srcOrd="11" destOrd="0" presId="urn:microsoft.com/office/officeart/2005/8/layout/vList2"/>
    <dgm:cxn modelId="{5A95D905-A1A2-4F97-9639-AB6BAF9D62CE}" type="presParOf" srcId="{B4432002-CC62-4F3E-BE04-9BA38BF00AC1}" destId="{23F8A6D4-6C63-429E-8B55-7B2F3BCCFA22}"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66DC40-7B1F-4B99-99B3-0EACE048B07D}" type="doc">
      <dgm:prSet loTypeId="urn:microsoft.com/office/officeart/2005/8/layout/radial5" loCatId="relationship" qsTypeId="urn:microsoft.com/office/officeart/2005/8/quickstyle/simple2" qsCatId="simple" csTypeId="urn:microsoft.com/office/officeart/2005/8/colors/colorful1" csCatId="colorful" phldr="1"/>
      <dgm:spPr/>
      <dgm:t>
        <a:bodyPr/>
        <a:lstStyle/>
        <a:p>
          <a:endParaRPr lang="en-US"/>
        </a:p>
      </dgm:t>
    </dgm:pt>
    <dgm:pt modelId="{210CFC33-CBB2-4CCD-B657-528C54BE1E38}">
      <dgm:prSet phldrT="[Text]" custT="1"/>
      <dgm:spPr/>
      <dgm:t>
        <a:bodyPr/>
        <a:lstStyle/>
        <a:p>
          <a:r>
            <a:rPr lang="en-US" sz="1200" b="1">
              <a:latin typeface="Tahoma" panose="020B0604030504040204" pitchFamily="34" charset="0"/>
              <a:ea typeface="Tahoma" panose="020B0604030504040204" pitchFamily="34" charset="0"/>
              <a:cs typeface="Tahoma" panose="020B0604030504040204" pitchFamily="34" charset="0"/>
            </a:rPr>
            <a:t>ITRC</a:t>
          </a:r>
          <a:endParaRPr lang="en-US" sz="1200" b="1" dirty="0">
            <a:latin typeface="Tahoma" panose="020B0604030504040204" pitchFamily="34" charset="0"/>
            <a:ea typeface="Tahoma" panose="020B0604030504040204" pitchFamily="34" charset="0"/>
            <a:cs typeface="Tahoma" panose="020B0604030504040204" pitchFamily="34" charset="0"/>
          </a:endParaRPr>
        </a:p>
      </dgm:t>
    </dgm:pt>
    <dgm:pt modelId="{233F75DA-48EE-40D1-80F6-9E40A9969758}" type="parTrans" cxnId="{30461FA3-DC41-484A-BF2F-E3B5BBF02A2D}">
      <dgm:prSet/>
      <dgm:spPr/>
      <dgm:t>
        <a:bodyPr/>
        <a:lstStyle/>
        <a:p>
          <a:endParaRPr lang="en-US" sz="12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852390D8-1B46-4781-B450-4B8C2CC7F32D}" type="sibTrans" cxnId="{30461FA3-DC41-484A-BF2F-E3B5BBF02A2D}">
      <dgm:prSet/>
      <dgm:spPr/>
      <dgm:t>
        <a:bodyPr/>
        <a:lstStyle/>
        <a:p>
          <a:endParaRPr lang="en-US" sz="12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9F8350F9-6F94-46FB-B2CC-BC1271DE341D}">
      <dgm:prSet phldrT="[Text]" custT="1"/>
      <dgm:spPr/>
      <dgm:t>
        <a:bodyPr/>
        <a:lstStyle/>
        <a:p>
          <a:r>
            <a:rPr lang="en-US" sz="1200" b="1" dirty="0">
              <a:latin typeface="Tahoma" panose="020B0604030504040204" pitchFamily="34" charset="0"/>
              <a:ea typeface="Tahoma" panose="020B0604030504040204" pitchFamily="34" charset="0"/>
              <a:cs typeface="Tahoma" panose="020B0604030504040204" pitchFamily="34" charset="0"/>
            </a:rPr>
            <a:t>Government Agencies</a:t>
          </a:r>
        </a:p>
      </dgm:t>
    </dgm:pt>
    <dgm:pt modelId="{1D37740A-9290-4236-AB7D-906F271F0DF4}" type="parTrans" cxnId="{A0EF994F-D169-40C2-B6AC-2035D079DF70}">
      <dgm:prSet custT="1"/>
      <dgm:spPr/>
      <dgm:t>
        <a:bodyPr/>
        <a:lstStyle/>
        <a:p>
          <a:endParaRPr lang="en-US" sz="12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F8541FEC-7E18-4C00-8B2C-F72FAA74D73B}" type="sibTrans" cxnId="{A0EF994F-D169-40C2-B6AC-2035D079DF70}">
      <dgm:prSet/>
      <dgm:spPr/>
      <dgm:t>
        <a:bodyPr/>
        <a:lstStyle/>
        <a:p>
          <a:endParaRPr lang="en-US" sz="12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593A9DB7-1FE6-4720-81EC-2E69A1BE4849}">
      <dgm:prSet phldrT="[Text]" custT="1"/>
      <dgm:spPr/>
      <dgm:t>
        <a:bodyPr/>
        <a:lstStyle/>
        <a:p>
          <a:r>
            <a:rPr lang="en-US" sz="1200" b="1" dirty="0">
              <a:latin typeface="Tahoma" panose="020B0604030504040204" pitchFamily="34" charset="0"/>
              <a:ea typeface="Tahoma" panose="020B0604030504040204" pitchFamily="34" charset="0"/>
              <a:cs typeface="Tahoma" panose="020B0604030504040204" pitchFamily="34" charset="0"/>
            </a:rPr>
            <a:t>Private Sector</a:t>
          </a:r>
        </a:p>
      </dgm:t>
    </dgm:pt>
    <dgm:pt modelId="{7CF67739-34D4-4980-A743-881D93D6C5D4}" type="parTrans" cxnId="{4EEC3267-7806-4BCB-8F56-95C3CB297766}">
      <dgm:prSet custT="1"/>
      <dgm:spPr/>
      <dgm:t>
        <a:bodyPr/>
        <a:lstStyle/>
        <a:p>
          <a:endParaRPr lang="en-US" sz="12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60B5B7E9-FCEC-4689-9352-02D2F3541312}" type="sibTrans" cxnId="{4EEC3267-7806-4BCB-8F56-95C3CB297766}">
      <dgm:prSet/>
      <dgm:spPr/>
      <dgm:t>
        <a:bodyPr/>
        <a:lstStyle/>
        <a:p>
          <a:endParaRPr lang="en-US" sz="12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005CB7C6-BA37-47AB-8014-3E794B697DF2}">
      <dgm:prSet phldrT="[Text]" custT="1"/>
      <dgm:spPr/>
      <dgm:t>
        <a:bodyPr/>
        <a:lstStyle/>
        <a:p>
          <a:r>
            <a:rPr lang="en-US" sz="1200" b="1" dirty="0">
              <a:latin typeface="Tahoma" panose="020B0604030504040204" pitchFamily="34" charset="0"/>
              <a:ea typeface="Tahoma" panose="020B0604030504040204" pitchFamily="34" charset="0"/>
              <a:cs typeface="Tahoma" panose="020B0604030504040204" pitchFamily="34" charset="0"/>
            </a:rPr>
            <a:t>Academia</a:t>
          </a:r>
        </a:p>
      </dgm:t>
    </dgm:pt>
    <dgm:pt modelId="{AD3FF6E9-21A6-45DB-8B7B-640E42814143}" type="parTrans" cxnId="{699CF7D7-B135-491B-882D-CA7A51ADB20F}">
      <dgm:prSet custT="1"/>
      <dgm:spPr/>
      <dgm:t>
        <a:bodyPr/>
        <a:lstStyle/>
        <a:p>
          <a:endParaRPr lang="en-US" sz="12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22542F85-9AFC-4790-B9EC-58053CBFE2DA}" type="sibTrans" cxnId="{699CF7D7-B135-491B-882D-CA7A51ADB20F}">
      <dgm:prSet/>
      <dgm:spPr/>
      <dgm:t>
        <a:bodyPr/>
        <a:lstStyle/>
        <a:p>
          <a:endParaRPr lang="en-US" sz="12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78DC84F0-242D-47B2-BE24-F13629DC9D55}">
      <dgm:prSet phldrT="[Text]" custT="1"/>
      <dgm:spPr/>
      <dgm:t>
        <a:bodyPr/>
        <a:lstStyle/>
        <a:p>
          <a:r>
            <a:rPr lang="en-US" sz="1100" b="1" dirty="0">
              <a:latin typeface="Tahoma" panose="020B0604030504040204" pitchFamily="34" charset="0"/>
              <a:ea typeface="Tahoma" panose="020B0604030504040204" pitchFamily="34" charset="0"/>
              <a:cs typeface="Tahoma" panose="020B0604030504040204" pitchFamily="34" charset="0"/>
            </a:rPr>
            <a:t>Public Stakeholders</a:t>
          </a:r>
        </a:p>
      </dgm:t>
    </dgm:pt>
    <dgm:pt modelId="{1BC002ED-2792-4377-8DCB-C9DBE2E5758F}" type="parTrans" cxnId="{CFD82DF9-8C1F-4ED7-8452-AADAAE768E5C}">
      <dgm:prSet custT="1"/>
      <dgm:spPr/>
      <dgm:t>
        <a:bodyPr/>
        <a:lstStyle/>
        <a:p>
          <a:endParaRPr lang="en-US" sz="12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BD88C0F4-89AC-45FC-BE0D-CC0CDA0319CF}" type="sibTrans" cxnId="{CFD82DF9-8C1F-4ED7-8452-AADAAE768E5C}">
      <dgm:prSet/>
      <dgm:spPr/>
      <dgm:t>
        <a:bodyPr/>
        <a:lstStyle/>
        <a:p>
          <a:endParaRPr lang="en-US" sz="12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58E93835-891C-48A6-980D-816DFCE9EC89}">
      <dgm:prSet phldrT="[Text]" custT="1"/>
      <dgm:spPr>
        <a:solidFill>
          <a:srgbClr val="006595"/>
        </a:solidFill>
      </dgm:spPr>
      <dgm:t>
        <a:bodyPr/>
        <a:lstStyle/>
        <a:p>
          <a:r>
            <a:rPr lang="en-US" sz="1200" b="1" dirty="0">
              <a:latin typeface="Tahoma" panose="020B0604030504040204" pitchFamily="34" charset="0"/>
              <a:ea typeface="Tahoma" panose="020B0604030504040204" pitchFamily="34" charset="0"/>
              <a:cs typeface="Tahoma" panose="020B0604030504040204" pitchFamily="34" charset="0"/>
            </a:rPr>
            <a:t>ECOS/ERIS</a:t>
          </a:r>
        </a:p>
      </dgm:t>
    </dgm:pt>
    <dgm:pt modelId="{09B22B11-D7C2-4A43-AC42-9D6FC6C50F9C}" type="sibTrans" cxnId="{E1937B1C-5113-4D58-9ED6-2FBB62C96C6B}">
      <dgm:prSet/>
      <dgm:spPr/>
      <dgm:t>
        <a:bodyPr/>
        <a:lstStyle/>
        <a:p>
          <a:endParaRPr lang="en-US" sz="12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76C2C267-B22D-45DC-A138-E29CE6A13CF5}" type="parTrans" cxnId="{E1937B1C-5113-4D58-9ED6-2FBB62C96C6B}">
      <dgm:prSet custT="1"/>
      <dgm:spPr>
        <a:solidFill>
          <a:srgbClr val="006595"/>
        </a:solidFill>
      </dgm:spPr>
      <dgm:t>
        <a:bodyPr/>
        <a:lstStyle/>
        <a:p>
          <a:endParaRPr lang="en-US" sz="12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462BDF2E-9FAD-4F97-BF81-8D41A9512256}">
      <dgm:prSet phldrT="[Text]" custT="1"/>
      <dgm:spPr/>
      <dgm:t>
        <a:bodyPr/>
        <a:lstStyle/>
        <a:p>
          <a:r>
            <a:rPr lang="en-US" sz="1150" b="1" dirty="0">
              <a:latin typeface="Tahoma" panose="020B0604030504040204" pitchFamily="34" charset="0"/>
              <a:ea typeface="Tahoma" panose="020B0604030504040204" pitchFamily="34" charset="0"/>
              <a:cs typeface="Tahoma" panose="020B0604030504040204" pitchFamily="34" charset="0"/>
            </a:rPr>
            <a:t>Tribal Stakeholders</a:t>
          </a:r>
        </a:p>
      </dgm:t>
    </dgm:pt>
    <dgm:pt modelId="{9C26580D-0663-4733-8309-6E24DE62620A}" type="parTrans" cxnId="{8BDD95F9-7F14-4A5E-9B99-C223333DC8DF}">
      <dgm:prSet/>
      <dgm:spPr/>
      <dgm:t>
        <a:bodyPr/>
        <a:lstStyle/>
        <a:p>
          <a:endParaRPr lang="en-US"/>
        </a:p>
      </dgm:t>
    </dgm:pt>
    <dgm:pt modelId="{B35D243F-D1F8-447D-B028-D228EB1929D8}" type="sibTrans" cxnId="{8BDD95F9-7F14-4A5E-9B99-C223333DC8DF}">
      <dgm:prSet/>
      <dgm:spPr/>
      <dgm:t>
        <a:bodyPr/>
        <a:lstStyle/>
        <a:p>
          <a:endParaRPr lang="en-US"/>
        </a:p>
      </dgm:t>
    </dgm:pt>
    <dgm:pt modelId="{08905A99-029A-403B-AA3E-90BB9AF584AA}" type="pres">
      <dgm:prSet presAssocID="{0D66DC40-7B1F-4B99-99B3-0EACE048B07D}" presName="Name0" presStyleCnt="0">
        <dgm:presLayoutVars>
          <dgm:chMax val="1"/>
          <dgm:dir/>
          <dgm:animLvl val="ctr"/>
          <dgm:resizeHandles val="exact"/>
        </dgm:presLayoutVars>
      </dgm:prSet>
      <dgm:spPr/>
    </dgm:pt>
    <dgm:pt modelId="{0F04FF36-591A-4A2B-BE34-CA95A261F0BC}" type="pres">
      <dgm:prSet presAssocID="{210CFC33-CBB2-4CCD-B657-528C54BE1E38}" presName="centerShape" presStyleLbl="node0" presStyleIdx="0" presStyleCnt="1"/>
      <dgm:spPr/>
    </dgm:pt>
    <dgm:pt modelId="{AD87DE34-B3D9-471D-B5C6-E26B87881F05}" type="pres">
      <dgm:prSet presAssocID="{76C2C267-B22D-45DC-A138-E29CE6A13CF5}" presName="parTrans" presStyleLbl="sibTrans2D1" presStyleIdx="0" presStyleCnt="6"/>
      <dgm:spPr/>
    </dgm:pt>
    <dgm:pt modelId="{0EAB91ED-51EC-46E5-BE95-9A6A923A9F40}" type="pres">
      <dgm:prSet presAssocID="{76C2C267-B22D-45DC-A138-E29CE6A13CF5}" presName="connectorText" presStyleLbl="sibTrans2D1" presStyleIdx="0" presStyleCnt="6"/>
      <dgm:spPr/>
    </dgm:pt>
    <dgm:pt modelId="{5EDA5CA1-03E7-4A86-AC8C-01587863C133}" type="pres">
      <dgm:prSet presAssocID="{58E93835-891C-48A6-980D-816DFCE9EC89}" presName="node" presStyleLbl="node1" presStyleIdx="0" presStyleCnt="6">
        <dgm:presLayoutVars>
          <dgm:bulletEnabled val="1"/>
        </dgm:presLayoutVars>
      </dgm:prSet>
      <dgm:spPr/>
    </dgm:pt>
    <dgm:pt modelId="{E01902CC-8549-431D-99DA-F23C7A60A1A6}" type="pres">
      <dgm:prSet presAssocID="{1D37740A-9290-4236-AB7D-906F271F0DF4}" presName="parTrans" presStyleLbl="sibTrans2D1" presStyleIdx="1" presStyleCnt="6"/>
      <dgm:spPr/>
    </dgm:pt>
    <dgm:pt modelId="{52458102-433E-427C-9096-9B9E366483FC}" type="pres">
      <dgm:prSet presAssocID="{1D37740A-9290-4236-AB7D-906F271F0DF4}" presName="connectorText" presStyleLbl="sibTrans2D1" presStyleIdx="1" presStyleCnt="6"/>
      <dgm:spPr/>
    </dgm:pt>
    <dgm:pt modelId="{84DDBBFC-7078-40D7-A129-7C4A3FCCB38E}" type="pres">
      <dgm:prSet presAssocID="{9F8350F9-6F94-46FB-B2CC-BC1271DE341D}" presName="node" presStyleLbl="node1" presStyleIdx="1" presStyleCnt="6">
        <dgm:presLayoutVars>
          <dgm:bulletEnabled val="1"/>
        </dgm:presLayoutVars>
      </dgm:prSet>
      <dgm:spPr/>
    </dgm:pt>
    <dgm:pt modelId="{0721D95A-AB5C-4BF1-B2FE-BCEF0D5AAF19}" type="pres">
      <dgm:prSet presAssocID="{9C26580D-0663-4733-8309-6E24DE62620A}" presName="parTrans" presStyleLbl="sibTrans2D1" presStyleIdx="2" presStyleCnt="6"/>
      <dgm:spPr/>
    </dgm:pt>
    <dgm:pt modelId="{6A705456-671C-4260-A88D-9628B9AFC992}" type="pres">
      <dgm:prSet presAssocID="{9C26580D-0663-4733-8309-6E24DE62620A}" presName="connectorText" presStyleLbl="sibTrans2D1" presStyleIdx="2" presStyleCnt="6"/>
      <dgm:spPr/>
    </dgm:pt>
    <dgm:pt modelId="{BDC7286B-C3FC-455D-9641-CE9640A2F214}" type="pres">
      <dgm:prSet presAssocID="{462BDF2E-9FAD-4F97-BF81-8D41A9512256}" presName="node" presStyleLbl="node1" presStyleIdx="2" presStyleCnt="6">
        <dgm:presLayoutVars>
          <dgm:bulletEnabled val="1"/>
        </dgm:presLayoutVars>
      </dgm:prSet>
      <dgm:spPr/>
    </dgm:pt>
    <dgm:pt modelId="{A2DA648B-4900-4B47-91F3-9ABFF7B5E180}" type="pres">
      <dgm:prSet presAssocID="{AD3FF6E9-21A6-45DB-8B7B-640E42814143}" presName="parTrans" presStyleLbl="sibTrans2D1" presStyleIdx="3" presStyleCnt="6"/>
      <dgm:spPr/>
    </dgm:pt>
    <dgm:pt modelId="{27B3A62C-0AC2-4015-9EE7-A96380A0FBBD}" type="pres">
      <dgm:prSet presAssocID="{AD3FF6E9-21A6-45DB-8B7B-640E42814143}" presName="connectorText" presStyleLbl="sibTrans2D1" presStyleIdx="3" presStyleCnt="6"/>
      <dgm:spPr/>
    </dgm:pt>
    <dgm:pt modelId="{68D922B1-24FC-46F7-9D43-5FF5E7DB8E4E}" type="pres">
      <dgm:prSet presAssocID="{005CB7C6-BA37-47AB-8014-3E794B697DF2}" presName="node" presStyleLbl="node1" presStyleIdx="3" presStyleCnt="6">
        <dgm:presLayoutVars>
          <dgm:bulletEnabled val="1"/>
        </dgm:presLayoutVars>
      </dgm:prSet>
      <dgm:spPr/>
    </dgm:pt>
    <dgm:pt modelId="{1A1A62F8-A232-4786-8197-E30469CCBB88}" type="pres">
      <dgm:prSet presAssocID="{1BC002ED-2792-4377-8DCB-C9DBE2E5758F}" presName="parTrans" presStyleLbl="sibTrans2D1" presStyleIdx="4" presStyleCnt="6"/>
      <dgm:spPr/>
    </dgm:pt>
    <dgm:pt modelId="{42AC7A84-D7A5-4476-A232-67607C192507}" type="pres">
      <dgm:prSet presAssocID="{1BC002ED-2792-4377-8DCB-C9DBE2E5758F}" presName="connectorText" presStyleLbl="sibTrans2D1" presStyleIdx="4" presStyleCnt="6"/>
      <dgm:spPr/>
    </dgm:pt>
    <dgm:pt modelId="{1B76690C-5EE7-404E-9146-B31F34F6D084}" type="pres">
      <dgm:prSet presAssocID="{78DC84F0-242D-47B2-BE24-F13629DC9D55}" presName="node" presStyleLbl="node1" presStyleIdx="4" presStyleCnt="6">
        <dgm:presLayoutVars>
          <dgm:bulletEnabled val="1"/>
        </dgm:presLayoutVars>
      </dgm:prSet>
      <dgm:spPr/>
    </dgm:pt>
    <dgm:pt modelId="{EE491B4D-D37D-45C1-941E-D6BE587A47D8}" type="pres">
      <dgm:prSet presAssocID="{7CF67739-34D4-4980-A743-881D93D6C5D4}" presName="parTrans" presStyleLbl="sibTrans2D1" presStyleIdx="5" presStyleCnt="6"/>
      <dgm:spPr/>
    </dgm:pt>
    <dgm:pt modelId="{C47FC91C-6BF4-468E-8712-CB3C42096992}" type="pres">
      <dgm:prSet presAssocID="{7CF67739-34D4-4980-A743-881D93D6C5D4}" presName="connectorText" presStyleLbl="sibTrans2D1" presStyleIdx="5" presStyleCnt="6"/>
      <dgm:spPr/>
    </dgm:pt>
    <dgm:pt modelId="{1C80A514-32B6-4E59-9109-900A0DD5AC15}" type="pres">
      <dgm:prSet presAssocID="{593A9DB7-1FE6-4720-81EC-2E69A1BE4849}" presName="node" presStyleLbl="node1" presStyleIdx="5" presStyleCnt="6">
        <dgm:presLayoutVars>
          <dgm:bulletEnabled val="1"/>
        </dgm:presLayoutVars>
      </dgm:prSet>
      <dgm:spPr/>
    </dgm:pt>
  </dgm:ptLst>
  <dgm:cxnLst>
    <dgm:cxn modelId="{C1CA4412-6847-451B-A87F-D0280564A5D3}" type="presOf" srcId="{58E93835-891C-48A6-980D-816DFCE9EC89}" destId="{5EDA5CA1-03E7-4A86-AC8C-01587863C133}" srcOrd="0" destOrd="0" presId="urn:microsoft.com/office/officeart/2005/8/layout/radial5"/>
    <dgm:cxn modelId="{E1937B1C-5113-4D58-9ED6-2FBB62C96C6B}" srcId="{210CFC33-CBB2-4CCD-B657-528C54BE1E38}" destId="{58E93835-891C-48A6-980D-816DFCE9EC89}" srcOrd="0" destOrd="0" parTransId="{76C2C267-B22D-45DC-A138-E29CE6A13CF5}" sibTransId="{09B22B11-D7C2-4A43-AC42-9D6FC6C50F9C}"/>
    <dgm:cxn modelId="{25FDAA22-6131-488B-B493-C06AAF7248B7}" type="presOf" srcId="{005CB7C6-BA37-47AB-8014-3E794B697DF2}" destId="{68D922B1-24FC-46F7-9D43-5FF5E7DB8E4E}" srcOrd="0" destOrd="0" presId="urn:microsoft.com/office/officeart/2005/8/layout/radial5"/>
    <dgm:cxn modelId="{0D93202A-F008-4970-8802-44D4A4C1BBED}" type="presOf" srcId="{7CF67739-34D4-4980-A743-881D93D6C5D4}" destId="{C47FC91C-6BF4-468E-8712-CB3C42096992}" srcOrd="1" destOrd="0" presId="urn:microsoft.com/office/officeart/2005/8/layout/radial5"/>
    <dgm:cxn modelId="{B7C1CA32-361D-49B1-A836-4BA5D8A302B1}" type="presOf" srcId="{76C2C267-B22D-45DC-A138-E29CE6A13CF5}" destId="{AD87DE34-B3D9-471D-B5C6-E26B87881F05}" srcOrd="0" destOrd="0" presId="urn:microsoft.com/office/officeart/2005/8/layout/radial5"/>
    <dgm:cxn modelId="{CFBF943D-20A9-4960-9A0D-E26F07DB1D01}" type="presOf" srcId="{1BC002ED-2792-4377-8DCB-C9DBE2E5758F}" destId="{42AC7A84-D7A5-4476-A232-67607C192507}" srcOrd="1" destOrd="0" presId="urn:microsoft.com/office/officeart/2005/8/layout/radial5"/>
    <dgm:cxn modelId="{C6A3D23F-70FB-432C-9BB6-FD3F6154BE7A}" type="presOf" srcId="{9C26580D-0663-4733-8309-6E24DE62620A}" destId="{0721D95A-AB5C-4BF1-B2FE-BCEF0D5AAF19}" srcOrd="0" destOrd="0" presId="urn:microsoft.com/office/officeart/2005/8/layout/radial5"/>
    <dgm:cxn modelId="{C849C141-FFD2-47F0-A993-A7BF1F13478F}" type="presOf" srcId="{9F8350F9-6F94-46FB-B2CC-BC1271DE341D}" destId="{84DDBBFC-7078-40D7-A129-7C4A3FCCB38E}" srcOrd="0" destOrd="0" presId="urn:microsoft.com/office/officeart/2005/8/layout/radial5"/>
    <dgm:cxn modelId="{8D1BD762-EBE8-42C7-BCB1-1878651AE74D}" type="presOf" srcId="{462BDF2E-9FAD-4F97-BF81-8D41A9512256}" destId="{BDC7286B-C3FC-455D-9641-CE9640A2F214}" srcOrd="0" destOrd="0" presId="urn:microsoft.com/office/officeart/2005/8/layout/radial5"/>
    <dgm:cxn modelId="{5563EB43-7FDB-4680-9680-5C92319D0379}" type="presOf" srcId="{76C2C267-B22D-45DC-A138-E29CE6A13CF5}" destId="{0EAB91ED-51EC-46E5-BE95-9A6A923A9F40}" srcOrd="1" destOrd="0" presId="urn:microsoft.com/office/officeart/2005/8/layout/radial5"/>
    <dgm:cxn modelId="{4EEC3267-7806-4BCB-8F56-95C3CB297766}" srcId="{210CFC33-CBB2-4CCD-B657-528C54BE1E38}" destId="{593A9DB7-1FE6-4720-81EC-2E69A1BE4849}" srcOrd="5" destOrd="0" parTransId="{7CF67739-34D4-4980-A743-881D93D6C5D4}" sibTransId="{60B5B7E9-FCEC-4689-9352-02D2F3541312}"/>
    <dgm:cxn modelId="{7EA1924A-0879-4F6C-B716-42D409EAE869}" type="presOf" srcId="{0D66DC40-7B1F-4B99-99B3-0EACE048B07D}" destId="{08905A99-029A-403B-AA3E-90BB9AF584AA}" srcOrd="0" destOrd="0" presId="urn:microsoft.com/office/officeart/2005/8/layout/radial5"/>
    <dgm:cxn modelId="{E842F66C-E1F4-47F6-BC33-D5C823A11A0B}" type="presOf" srcId="{78DC84F0-242D-47B2-BE24-F13629DC9D55}" destId="{1B76690C-5EE7-404E-9146-B31F34F6D084}" srcOrd="0" destOrd="0" presId="urn:microsoft.com/office/officeart/2005/8/layout/radial5"/>
    <dgm:cxn modelId="{A0EF994F-D169-40C2-B6AC-2035D079DF70}" srcId="{210CFC33-CBB2-4CCD-B657-528C54BE1E38}" destId="{9F8350F9-6F94-46FB-B2CC-BC1271DE341D}" srcOrd="1" destOrd="0" parTransId="{1D37740A-9290-4236-AB7D-906F271F0DF4}" sibTransId="{F8541FEC-7E18-4C00-8B2C-F72FAA74D73B}"/>
    <dgm:cxn modelId="{EE7C9372-67B3-473F-AC68-F5409D655591}" type="presOf" srcId="{AD3FF6E9-21A6-45DB-8B7B-640E42814143}" destId="{27B3A62C-0AC2-4015-9EE7-A96380A0FBBD}" srcOrd="1" destOrd="0" presId="urn:microsoft.com/office/officeart/2005/8/layout/radial5"/>
    <dgm:cxn modelId="{5D235C78-EAF0-47AC-91D8-FC27633BC3B4}" type="presOf" srcId="{9C26580D-0663-4733-8309-6E24DE62620A}" destId="{6A705456-671C-4260-A88D-9628B9AFC992}" srcOrd="1" destOrd="0" presId="urn:microsoft.com/office/officeart/2005/8/layout/radial5"/>
    <dgm:cxn modelId="{6F37AB7C-E579-4DAC-9868-AD00538D4185}" type="presOf" srcId="{210CFC33-CBB2-4CCD-B657-528C54BE1E38}" destId="{0F04FF36-591A-4A2B-BE34-CA95A261F0BC}" srcOrd="0" destOrd="0" presId="urn:microsoft.com/office/officeart/2005/8/layout/radial5"/>
    <dgm:cxn modelId="{5BB3CA81-AF79-4D2B-899F-1B72AE4ADDA1}" type="presOf" srcId="{1D37740A-9290-4236-AB7D-906F271F0DF4}" destId="{52458102-433E-427C-9096-9B9E366483FC}" srcOrd="1" destOrd="0" presId="urn:microsoft.com/office/officeart/2005/8/layout/radial5"/>
    <dgm:cxn modelId="{30461FA3-DC41-484A-BF2F-E3B5BBF02A2D}" srcId="{0D66DC40-7B1F-4B99-99B3-0EACE048B07D}" destId="{210CFC33-CBB2-4CCD-B657-528C54BE1E38}" srcOrd="0" destOrd="0" parTransId="{233F75DA-48EE-40D1-80F6-9E40A9969758}" sibTransId="{852390D8-1B46-4781-B450-4B8C2CC7F32D}"/>
    <dgm:cxn modelId="{CC3DF2A7-0614-4918-874A-564BE82DE4F2}" type="presOf" srcId="{1BC002ED-2792-4377-8DCB-C9DBE2E5758F}" destId="{1A1A62F8-A232-4786-8197-E30469CCBB88}" srcOrd="0" destOrd="0" presId="urn:microsoft.com/office/officeart/2005/8/layout/radial5"/>
    <dgm:cxn modelId="{06D921C3-0BAC-41CF-994F-E8EE8240655B}" type="presOf" srcId="{7CF67739-34D4-4980-A743-881D93D6C5D4}" destId="{EE491B4D-D37D-45C1-941E-D6BE587A47D8}" srcOrd="0" destOrd="0" presId="urn:microsoft.com/office/officeart/2005/8/layout/radial5"/>
    <dgm:cxn modelId="{B5F5BBC5-6BB8-493B-AEF4-67F94587F98A}" type="presOf" srcId="{1D37740A-9290-4236-AB7D-906F271F0DF4}" destId="{E01902CC-8549-431D-99DA-F23C7A60A1A6}" srcOrd="0" destOrd="0" presId="urn:microsoft.com/office/officeart/2005/8/layout/radial5"/>
    <dgm:cxn modelId="{96F756C8-0411-474E-B8CE-DE09A1A31327}" type="presOf" srcId="{593A9DB7-1FE6-4720-81EC-2E69A1BE4849}" destId="{1C80A514-32B6-4E59-9109-900A0DD5AC15}" srcOrd="0" destOrd="0" presId="urn:microsoft.com/office/officeart/2005/8/layout/radial5"/>
    <dgm:cxn modelId="{699CF7D7-B135-491B-882D-CA7A51ADB20F}" srcId="{210CFC33-CBB2-4CCD-B657-528C54BE1E38}" destId="{005CB7C6-BA37-47AB-8014-3E794B697DF2}" srcOrd="3" destOrd="0" parTransId="{AD3FF6E9-21A6-45DB-8B7B-640E42814143}" sibTransId="{22542F85-9AFC-4790-B9EC-58053CBFE2DA}"/>
    <dgm:cxn modelId="{CFD82DF9-8C1F-4ED7-8452-AADAAE768E5C}" srcId="{210CFC33-CBB2-4CCD-B657-528C54BE1E38}" destId="{78DC84F0-242D-47B2-BE24-F13629DC9D55}" srcOrd="4" destOrd="0" parTransId="{1BC002ED-2792-4377-8DCB-C9DBE2E5758F}" sibTransId="{BD88C0F4-89AC-45FC-BE0D-CC0CDA0319CF}"/>
    <dgm:cxn modelId="{8BDD95F9-7F14-4A5E-9B99-C223333DC8DF}" srcId="{210CFC33-CBB2-4CCD-B657-528C54BE1E38}" destId="{462BDF2E-9FAD-4F97-BF81-8D41A9512256}" srcOrd="2" destOrd="0" parTransId="{9C26580D-0663-4733-8309-6E24DE62620A}" sibTransId="{B35D243F-D1F8-447D-B028-D228EB1929D8}"/>
    <dgm:cxn modelId="{E2460CFA-231A-4434-8D26-1EBF29336B34}" type="presOf" srcId="{AD3FF6E9-21A6-45DB-8B7B-640E42814143}" destId="{A2DA648B-4900-4B47-91F3-9ABFF7B5E180}" srcOrd="0" destOrd="0" presId="urn:microsoft.com/office/officeart/2005/8/layout/radial5"/>
    <dgm:cxn modelId="{6E4E5117-AFE9-4E2C-BB24-0AF10A9C3996}" type="presParOf" srcId="{08905A99-029A-403B-AA3E-90BB9AF584AA}" destId="{0F04FF36-591A-4A2B-BE34-CA95A261F0BC}" srcOrd="0" destOrd="0" presId="urn:microsoft.com/office/officeart/2005/8/layout/radial5"/>
    <dgm:cxn modelId="{F21C30DD-56AB-4CAB-8C02-D576FB80634F}" type="presParOf" srcId="{08905A99-029A-403B-AA3E-90BB9AF584AA}" destId="{AD87DE34-B3D9-471D-B5C6-E26B87881F05}" srcOrd="1" destOrd="0" presId="urn:microsoft.com/office/officeart/2005/8/layout/radial5"/>
    <dgm:cxn modelId="{B7AE3D0B-7F4D-4006-9E70-3F8778CE1F5A}" type="presParOf" srcId="{AD87DE34-B3D9-471D-B5C6-E26B87881F05}" destId="{0EAB91ED-51EC-46E5-BE95-9A6A923A9F40}" srcOrd="0" destOrd="0" presId="urn:microsoft.com/office/officeart/2005/8/layout/radial5"/>
    <dgm:cxn modelId="{07D778F2-5781-4660-9AD2-561A1CDDA52C}" type="presParOf" srcId="{08905A99-029A-403B-AA3E-90BB9AF584AA}" destId="{5EDA5CA1-03E7-4A86-AC8C-01587863C133}" srcOrd="2" destOrd="0" presId="urn:microsoft.com/office/officeart/2005/8/layout/radial5"/>
    <dgm:cxn modelId="{507B85E4-A259-4EC5-8467-077063E40260}" type="presParOf" srcId="{08905A99-029A-403B-AA3E-90BB9AF584AA}" destId="{E01902CC-8549-431D-99DA-F23C7A60A1A6}" srcOrd="3" destOrd="0" presId="urn:microsoft.com/office/officeart/2005/8/layout/radial5"/>
    <dgm:cxn modelId="{078D083D-AAA1-4AA1-B1D4-6A601456F11C}" type="presParOf" srcId="{E01902CC-8549-431D-99DA-F23C7A60A1A6}" destId="{52458102-433E-427C-9096-9B9E366483FC}" srcOrd="0" destOrd="0" presId="urn:microsoft.com/office/officeart/2005/8/layout/radial5"/>
    <dgm:cxn modelId="{E715F163-E409-4622-8F38-408FB9F70851}" type="presParOf" srcId="{08905A99-029A-403B-AA3E-90BB9AF584AA}" destId="{84DDBBFC-7078-40D7-A129-7C4A3FCCB38E}" srcOrd="4" destOrd="0" presId="urn:microsoft.com/office/officeart/2005/8/layout/radial5"/>
    <dgm:cxn modelId="{BC665881-5FA4-41D6-92D7-2E334282315C}" type="presParOf" srcId="{08905A99-029A-403B-AA3E-90BB9AF584AA}" destId="{0721D95A-AB5C-4BF1-B2FE-BCEF0D5AAF19}" srcOrd="5" destOrd="0" presId="urn:microsoft.com/office/officeart/2005/8/layout/radial5"/>
    <dgm:cxn modelId="{E99DA2A2-9A44-41EA-BCE9-5E12FAF1F77D}" type="presParOf" srcId="{0721D95A-AB5C-4BF1-B2FE-BCEF0D5AAF19}" destId="{6A705456-671C-4260-A88D-9628B9AFC992}" srcOrd="0" destOrd="0" presId="urn:microsoft.com/office/officeart/2005/8/layout/radial5"/>
    <dgm:cxn modelId="{3EF869AA-F30D-481E-8D32-98DD0A6A9979}" type="presParOf" srcId="{08905A99-029A-403B-AA3E-90BB9AF584AA}" destId="{BDC7286B-C3FC-455D-9641-CE9640A2F214}" srcOrd="6" destOrd="0" presId="urn:microsoft.com/office/officeart/2005/8/layout/radial5"/>
    <dgm:cxn modelId="{FA6FECB7-C901-4480-9EA2-A2A758BE7494}" type="presParOf" srcId="{08905A99-029A-403B-AA3E-90BB9AF584AA}" destId="{A2DA648B-4900-4B47-91F3-9ABFF7B5E180}" srcOrd="7" destOrd="0" presId="urn:microsoft.com/office/officeart/2005/8/layout/radial5"/>
    <dgm:cxn modelId="{62503848-1235-4310-886A-E799A1A304C5}" type="presParOf" srcId="{A2DA648B-4900-4B47-91F3-9ABFF7B5E180}" destId="{27B3A62C-0AC2-4015-9EE7-A96380A0FBBD}" srcOrd="0" destOrd="0" presId="urn:microsoft.com/office/officeart/2005/8/layout/radial5"/>
    <dgm:cxn modelId="{58D0F015-F46C-4CF6-AB73-D56CD8D6459E}" type="presParOf" srcId="{08905A99-029A-403B-AA3E-90BB9AF584AA}" destId="{68D922B1-24FC-46F7-9D43-5FF5E7DB8E4E}" srcOrd="8" destOrd="0" presId="urn:microsoft.com/office/officeart/2005/8/layout/radial5"/>
    <dgm:cxn modelId="{5C18AC4E-C7DC-4C46-9751-C4E2CFA6027A}" type="presParOf" srcId="{08905A99-029A-403B-AA3E-90BB9AF584AA}" destId="{1A1A62F8-A232-4786-8197-E30469CCBB88}" srcOrd="9" destOrd="0" presId="urn:microsoft.com/office/officeart/2005/8/layout/radial5"/>
    <dgm:cxn modelId="{81ECDC96-63BC-4A5E-A89A-99BC9A10FAB9}" type="presParOf" srcId="{1A1A62F8-A232-4786-8197-E30469CCBB88}" destId="{42AC7A84-D7A5-4476-A232-67607C192507}" srcOrd="0" destOrd="0" presId="urn:microsoft.com/office/officeart/2005/8/layout/radial5"/>
    <dgm:cxn modelId="{06AB88C4-A240-4229-B858-CE3E728E75AB}" type="presParOf" srcId="{08905A99-029A-403B-AA3E-90BB9AF584AA}" destId="{1B76690C-5EE7-404E-9146-B31F34F6D084}" srcOrd="10" destOrd="0" presId="urn:microsoft.com/office/officeart/2005/8/layout/radial5"/>
    <dgm:cxn modelId="{97E39780-D50E-4EA5-A0F8-25F73587D0DC}" type="presParOf" srcId="{08905A99-029A-403B-AA3E-90BB9AF584AA}" destId="{EE491B4D-D37D-45C1-941E-D6BE587A47D8}" srcOrd="11" destOrd="0" presId="urn:microsoft.com/office/officeart/2005/8/layout/radial5"/>
    <dgm:cxn modelId="{7CC50D92-402B-48F9-A183-95C63A5222D3}" type="presParOf" srcId="{EE491B4D-D37D-45C1-941E-D6BE587A47D8}" destId="{C47FC91C-6BF4-468E-8712-CB3C42096992}" srcOrd="0" destOrd="0" presId="urn:microsoft.com/office/officeart/2005/8/layout/radial5"/>
    <dgm:cxn modelId="{569D39BE-00B3-4073-983F-775EAE3B2A76}" type="presParOf" srcId="{08905A99-029A-403B-AA3E-90BB9AF584AA}" destId="{1C80A514-32B6-4E59-9109-900A0DD5AC15}"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CB08A-4021-46F1-B4C6-3B359F747642}">
      <dsp:nvSpPr>
        <dsp:cNvPr id="0" name=""/>
        <dsp:cNvSpPr/>
      </dsp:nvSpPr>
      <dsp:spPr>
        <a:xfrm>
          <a:off x="0" y="28437"/>
          <a:ext cx="11490508" cy="6364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Encourages use of innovative environmental solutions</a:t>
          </a:r>
        </a:p>
      </dsp:txBody>
      <dsp:txXfrm>
        <a:off x="31070" y="59507"/>
        <a:ext cx="11428368" cy="574340"/>
      </dsp:txXfrm>
    </dsp:sp>
    <dsp:sp modelId="{90330F88-8FA9-487E-9894-4CEA2C62C32A}">
      <dsp:nvSpPr>
        <dsp:cNvPr id="0" name=""/>
        <dsp:cNvSpPr/>
      </dsp:nvSpPr>
      <dsp:spPr>
        <a:xfrm>
          <a:off x="0" y="762837"/>
          <a:ext cx="11490508" cy="6364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Facilitates idea sharing and best practices between federal and state regulators </a:t>
          </a:r>
        </a:p>
      </dsp:txBody>
      <dsp:txXfrm>
        <a:off x="31070" y="793907"/>
        <a:ext cx="11428368" cy="574340"/>
      </dsp:txXfrm>
    </dsp:sp>
    <dsp:sp modelId="{20A7DA57-624D-42ED-B158-C766E0CD984B}">
      <dsp:nvSpPr>
        <dsp:cNvPr id="0" name=""/>
        <dsp:cNvSpPr/>
      </dsp:nvSpPr>
      <dsp:spPr>
        <a:xfrm>
          <a:off x="0" y="1497237"/>
          <a:ext cx="11490508" cy="6364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Unique and cost-effective approach for demonstrating and deploying new technology/approaches</a:t>
          </a:r>
        </a:p>
      </dsp:txBody>
      <dsp:txXfrm>
        <a:off x="31070" y="1528307"/>
        <a:ext cx="11428368" cy="574340"/>
      </dsp:txXfrm>
    </dsp:sp>
    <dsp:sp modelId="{A8709E26-7F62-4031-B91C-6BD5663D48E4}">
      <dsp:nvSpPr>
        <dsp:cNvPr id="0" name=""/>
        <dsp:cNvSpPr/>
      </dsp:nvSpPr>
      <dsp:spPr>
        <a:xfrm>
          <a:off x="0" y="2231637"/>
          <a:ext cx="11490508" cy="6364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Promotes strong partnerships and relationships between public and private sectors</a:t>
          </a:r>
        </a:p>
      </dsp:txBody>
      <dsp:txXfrm>
        <a:off x="31070" y="2262707"/>
        <a:ext cx="11428368" cy="574340"/>
      </dsp:txXfrm>
    </dsp:sp>
    <dsp:sp modelId="{DC3E9CD7-C2AE-4C37-8642-65B639FE2C12}">
      <dsp:nvSpPr>
        <dsp:cNvPr id="0" name=""/>
        <dsp:cNvSpPr/>
      </dsp:nvSpPr>
      <dsp:spPr>
        <a:xfrm>
          <a:off x="0" y="2966037"/>
          <a:ext cx="11490508" cy="6364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Reduces review &amp; approval times for innovative approaches to environmental problems</a:t>
          </a:r>
        </a:p>
      </dsp:txBody>
      <dsp:txXfrm>
        <a:off x="31070" y="2997107"/>
        <a:ext cx="11428368" cy="574340"/>
      </dsp:txXfrm>
    </dsp:sp>
    <dsp:sp modelId="{33619A10-74F9-4CEF-86DB-54727A414359}">
      <dsp:nvSpPr>
        <dsp:cNvPr id="0" name=""/>
        <dsp:cNvSpPr/>
      </dsp:nvSpPr>
      <dsp:spPr>
        <a:xfrm>
          <a:off x="0" y="3700437"/>
          <a:ext cx="11490508" cy="6364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Increases consistency of regulatory requirements for similar environmental problems in different states</a:t>
          </a:r>
        </a:p>
      </dsp:txBody>
      <dsp:txXfrm>
        <a:off x="31070" y="3731507"/>
        <a:ext cx="11428368" cy="574340"/>
      </dsp:txXfrm>
    </dsp:sp>
    <dsp:sp modelId="{23F8A6D4-6C63-429E-8B55-7B2F3BCCFA22}">
      <dsp:nvSpPr>
        <dsp:cNvPr id="0" name=""/>
        <dsp:cNvSpPr/>
      </dsp:nvSpPr>
      <dsp:spPr>
        <a:xfrm>
          <a:off x="0" y="4434837"/>
          <a:ext cx="11490508" cy="6364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Provides free training</a:t>
          </a:r>
          <a:endParaRPr lang="en-US" sz="2000" kern="1200" dirty="0"/>
        </a:p>
      </dsp:txBody>
      <dsp:txXfrm>
        <a:off x="31070" y="4465907"/>
        <a:ext cx="11428368" cy="574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4FF36-591A-4A2B-BE34-CA95A261F0BC}">
      <dsp:nvSpPr>
        <dsp:cNvPr id="0" name=""/>
        <dsp:cNvSpPr/>
      </dsp:nvSpPr>
      <dsp:spPr>
        <a:xfrm>
          <a:off x="2418661" y="1978711"/>
          <a:ext cx="1411076" cy="14110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Tahoma" panose="020B0604030504040204" pitchFamily="34" charset="0"/>
              <a:ea typeface="Tahoma" panose="020B0604030504040204" pitchFamily="34" charset="0"/>
              <a:cs typeface="Tahoma" panose="020B0604030504040204" pitchFamily="34" charset="0"/>
            </a:rPr>
            <a:t>ITRC</a:t>
          </a:r>
          <a:endParaRPr lang="en-US" sz="1200" b="1" kern="1200" dirty="0">
            <a:latin typeface="Tahoma" panose="020B0604030504040204" pitchFamily="34" charset="0"/>
            <a:ea typeface="Tahoma" panose="020B0604030504040204" pitchFamily="34" charset="0"/>
            <a:cs typeface="Tahoma" panose="020B0604030504040204" pitchFamily="34" charset="0"/>
          </a:endParaRPr>
        </a:p>
      </dsp:txBody>
      <dsp:txXfrm>
        <a:off x="2625308" y="2185358"/>
        <a:ext cx="997782" cy="997782"/>
      </dsp:txXfrm>
    </dsp:sp>
    <dsp:sp modelId="{AD87DE34-B3D9-471D-B5C6-E26B87881F05}">
      <dsp:nvSpPr>
        <dsp:cNvPr id="0" name=""/>
        <dsp:cNvSpPr/>
      </dsp:nvSpPr>
      <dsp:spPr>
        <a:xfrm rot="16200000">
          <a:off x="2974748" y="1465304"/>
          <a:ext cx="298902" cy="479765"/>
        </a:xfrm>
        <a:prstGeom prst="rightArrow">
          <a:avLst>
            <a:gd name="adj1" fmla="val 60000"/>
            <a:gd name="adj2" fmla="val 50000"/>
          </a:avLst>
        </a:prstGeom>
        <a:solidFill>
          <a:srgbClr val="006595"/>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3019584" y="1606093"/>
        <a:ext cx="209231" cy="287859"/>
      </dsp:txXfrm>
    </dsp:sp>
    <dsp:sp modelId="{5EDA5CA1-03E7-4A86-AC8C-01587863C133}">
      <dsp:nvSpPr>
        <dsp:cNvPr id="0" name=""/>
        <dsp:cNvSpPr/>
      </dsp:nvSpPr>
      <dsp:spPr>
        <a:xfrm>
          <a:off x="2418661" y="3668"/>
          <a:ext cx="1411076" cy="1411076"/>
        </a:xfrm>
        <a:prstGeom prst="ellipse">
          <a:avLst/>
        </a:prstGeom>
        <a:solidFill>
          <a:srgbClr val="006595"/>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Tahoma" panose="020B0604030504040204" pitchFamily="34" charset="0"/>
              <a:ea typeface="Tahoma" panose="020B0604030504040204" pitchFamily="34" charset="0"/>
              <a:cs typeface="Tahoma" panose="020B0604030504040204" pitchFamily="34" charset="0"/>
            </a:rPr>
            <a:t>ECOS/ERIS</a:t>
          </a:r>
        </a:p>
      </dsp:txBody>
      <dsp:txXfrm>
        <a:off x="2625308" y="210315"/>
        <a:ext cx="997782" cy="997782"/>
      </dsp:txXfrm>
    </dsp:sp>
    <dsp:sp modelId="{E01902CC-8549-431D-99DA-F23C7A60A1A6}">
      <dsp:nvSpPr>
        <dsp:cNvPr id="0" name=""/>
        <dsp:cNvSpPr/>
      </dsp:nvSpPr>
      <dsp:spPr>
        <a:xfrm rot="19800000">
          <a:off x="3822640" y="1954835"/>
          <a:ext cx="298902" cy="47976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3828647" y="2073206"/>
        <a:ext cx="209231" cy="287859"/>
      </dsp:txXfrm>
    </dsp:sp>
    <dsp:sp modelId="{84DDBBFC-7078-40D7-A129-7C4A3FCCB38E}">
      <dsp:nvSpPr>
        <dsp:cNvPr id="0" name=""/>
        <dsp:cNvSpPr/>
      </dsp:nvSpPr>
      <dsp:spPr>
        <a:xfrm>
          <a:off x="4129098" y="991189"/>
          <a:ext cx="1411076" cy="141107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Tahoma" panose="020B0604030504040204" pitchFamily="34" charset="0"/>
              <a:ea typeface="Tahoma" panose="020B0604030504040204" pitchFamily="34" charset="0"/>
              <a:cs typeface="Tahoma" panose="020B0604030504040204" pitchFamily="34" charset="0"/>
            </a:rPr>
            <a:t>Government Agencies</a:t>
          </a:r>
        </a:p>
      </dsp:txBody>
      <dsp:txXfrm>
        <a:off x="4335745" y="1197836"/>
        <a:ext cx="997782" cy="997782"/>
      </dsp:txXfrm>
    </dsp:sp>
    <dsp:sp modelId="{0721D95A-AB5C-4BF1-B2FE-BCEF0D5AAF19}">
      <dsp:nvSpPr>
        <dsp:cNvPr id="0" name=""/>
        <dsp:cNvSpPr/>
      </dsp:nvSpPr>
      <dsp:spPr>
        <a:xfrm rot="1800000">
          <a:off x="3822640" y="2933897"/>
          <a:ext cx="298902" cy="47976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828647" y="3007432"/>
        <a:ext cx="209231" cy="287859"/>
      </dsp:txXfrm>
    </dsp:sp>
    <dsp:sp modelId="{BDC7286B-C3FC-455D-9641-CE9640A2F214}">
      <dsp:nvSpPr>
        <dsp:cNvPr id="0" name=""/>
        <dsp:cNvSpPr/>
      </dsp:nvSpPr>
      <dsp:spPr>
        <a:xfrm>
          <a:off x="4129098" y="2966232"/>
          <a:ext cx="1411076" cy="141107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11175">
            <a:lnSpc>
              <a:spcPct val="90000"/>
            </a:lnSpc>
            <a:spcBef>
              <a:spcPct val="0"/>
            </a:spcBef>
            <a:spcAft>
              <a:spcPct val="35000"/>
            </a:spcAft>
            <a:buNone/>
          </a:pPr>
          <a:r>
            <a:rPr lang="en-US" sz="1150" b="1" kern="1200" dirty="0">
              <a:latin typeface="Tahoma" panose="020B0604030504040204" pitchFamily="34" charset="0"/>
              <a:ea typeface="Tahoma" panose="020B0604030504040204" pitchFamily="34" charset="0"/>
              <a:cs typeface="Tahoma" panose="020B0604030504040204" pitchFamily="34" charset="0"/>
            </a:rPr>
            <a:t>Tribal Stakeholders</a:t>
          </a:r>
        </a:p>
      </dsp:txBody>
      <dsp:txXfrm>
        <a:off x="4335745" y="3172879"/>
        <a:ext cx="997782" cy="997782"/>
      </dsp:txXfrm>
    </dsp:sp>
    <dsp:sp modelId="{A2DA648B-4900-4B47-91F3-9ABFF7B5E180}">
      <dsp:nvSpPr>
        <dsp:cNvPr id="0" name=""/>
        <dsp:cNvSpPr/>
      </dsp:nvSpPr>
      <dsp:spPr>
        <a:xfrm rot="5400000">
          <a:off x="2974748" y="3423428"/>
          <a:ext cx="298902" cy="47976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3019584" y="3474546"/>
        <a:ext cx="209231" cy="287859"/>
      </dsp:txXfrm>
    </dsp:sp>
    <dsp:sp modelId="{68D922B1-24FC-46F7-9D43-5FF5E7DB8E4E}">
      <dsp:nvSpPr>
        <dsp:cNvPr id="0" name=""/>
        <dsp:cNvSpPr/>
      </dsp:nvSpPr>
      <dsp:spPr>
        <a:xfrm>
          <a:off x="2418661" y="3953754"/>
          <a:ext cx="1411076" cy="141107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Tahoma" panose="020B0604030504040204" pitchFamily="34" charset="0"/>
              <a:ea typeface="Tahoma" panose="020B0604030504040204" pitchFamily="34" charset="0"/>
              <a:cs typeface="Tahoma" panose="020B0604030504040204" pitchFamily="34" charset="0"/>
            </a:rPr>
            <a:t>Academia</a:t>
          </a:r>
        </a:p>
      </dsp:txBody>
      <dsp:txXfrm>
        <a:off x="2625308" y="4160401"/>
        <a:ext cx="997782" cy="997782"/>
      </dsp:txXfrm>
    </dsp:sp>
    <dsp:sp modelId="{1A1A62F8-A232-4786-8197-E30469CCBB88}">
      <dsp:nvSpPr>
        <dsp:cNvPr id="0" name=""/>
        <dsp:cNvSpPr/>
      </dsp:nvSpPr>
      <dsp:spPr>
        <a:xfrm rot="9000000">
          <a:off x="2126855" y="2933897"/>
          <a:ext cx="298902" cy="479765"/>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rot="10800000">
        <a:off x="2210519" y="3007432"/>
        <a:ext cx="209231" cy="287859"/>
      </dsp:txXfrm>
    </dsp:sp>
    <dsp:sp modelId="{1B76690C-5EE7-404E-9146-B31F34F6D084}">
      <dsp:nvSpPr>
        <dsp:cNvPr id="0" name=""/>
        <dsp:cNvSpPr/>
      </dsp:nvSpPr>
      <dsp:spPr>
        <a:xfrm>
          <a:off x="708223" y="2966232"/>
          <a:ext cx="1411076" cy="1411076"/>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Tahoma" panose="020B0604030504040204" pitchFamily="34" charset="0"/>
              <a:ea typeface="Tahoma" panose="020B0604030504040204" pitchFamily="34" charset="0"/>
              <a:cs typeface="Tahoma" panose="020B0604030504040204" pitchFamily="34" charset="0"/>
            </a:rPr>
            <a:t>Public Stakeholders</a:t>
          </a:r>
        </a:p>
      </dsp:txBody>
      <dsp:txXfrm>
        <a:off x="914870" y="3172879"/>
        <a:ext cx="997782" cy="997782"/>
      </dsp:txXfrm>
    </dsp:sp>
    <dsp:sp modelId="{EE491B4D-D37D-45C1-941E-D6BE587A47D8}">
      <dsp:nvSpPr>
        <dsp:cNvPr id="0" name=""/>
        <dsp:cNvSpPr/>
      </dsp:nvSpPr>
      <dsp:spPr>
        <a:xfrm rot="12600000">
          <a:off x="2126855" y="1954835"/>
          <a:ext cx="298902" cy="47976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rot="10800000">
        <a:off x="2210519" y="2073206"/>
        <a:ext cx="209231" cy="287859"/>
      </dsp:txXfrm>
    </dsp:sp>
    <dsp:sp modelId="{1C80A514-32B6-4E59-9109-900A0DD5AC15}">
      <dsp:nvSpPr>
        <dsp:cNvPr id="0" name=""/>
        <dsp:cNvSpPr/>
      </dsp:nvSpPr>
      <dsp:spPr>
        <a:xfrm>
          <a:off x="708223" y="991189"/>
          <a:ext cx="1411076" cy="141107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Tahoma" panose="020B0604030504040204" pitchFamily="34" charset="0"/>
              <a:ea typeface="Tahoma" panose="020B0604030504040204" pitchFamily="34" charset="0"/>
              <a:cs typeface="Tahoma" panose="020B0604030504040204" pitchFamily="34" charset="0"/>
            </a:rPr>
            <a:t>Private Sector</a:t>
          </a:r>
        </a:p>
      </dsp:txBody>
      <dsp:txXfrm>
        <a:off x="914870" y="1197836"/>
        <a:ext cx="997782" cy="9977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2E3E8-1B6E-4E37-820F-F271D3C4263B}"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648C77-4440-4E1B-A0A5-57262C18449F}" type="slidenum">
              <a:rPr lang="en-US" smtClean="0"/>
              <a:t>‹#›</a:t>
            </a:fld>
            <a:endParaRPr lang="en-US"/>
          </a:p>
        </p:txBody>
      </p:sp>
    </p:spTree>
    <p:extLst>
      <p:ext uri="{BB962C8B-B14F-4D97-AF65-F5344CB8AC3E}">
        <p14:creationId xmlns:p14="http://schemas.microsoft.com/office/powerpoint/2010/main" val="3764056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6F6EF-3B08-46AF-80E6-D8C953567F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151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ITRC is a state-led environmental coalition focused on developing practical solutions and best practices. ITRC provides documents and training to expand technical knowledge and support efficient regulatory decision-making that safeguards human health and the environment. It operates as a program of the Environmental Research Institute of the States (ERIS), a nonprofit managed by the Environmental Council of the States (ECOS), which represents environmental leaders across states and territories. ITRC’s membership includes representatives from states, along with federal, tribal, international agencies, academia, and the private sector.</a:t>
            </a:r>
          </a:p>
        </p:txBody>
      </p:sp>
      <p:sp>
        <p:nvSpPr>
          <p:cNvPr id="4" name="Slide Number Placeholder 3"/>
          <p:cNvSpPr>
            <a:spLocks noGrp="1"/>
          </p:cNvSpPr>
          <p:nvPr>
            <p:ph type="sldNum" sz="quarter" idx="5"/>
          </p:nvPr>
        </p:nvSpPr>
        <p:spPr/>
        <p:txBody>
          <a:bodyPr/>
          <a:lstStyle/>
          <a:p>
            <a:fld id="{5AC6F6EF-3B08-46AF-80E6-D8C953567F53}" type="slidenum">
              <a:rPr lang="en-US" smtClean="0"/>
              <a:t>2</a:t>
            </a:fld>
            <a:endParaRPr lang="en-US" dirty="0"/>
          </a:p>
        </p:txBody>
      </p:sp>
    </p:spTree>
    <p:extLst>
      <p:ext uri="{BB962C8B-B14F-4D97-AF65-F5344CB8AC3E}">
        <p14:creationId xmlns:p14="http://schemas.microsoft.com/office/powerpoint/2010/main" val="4097614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ITRC offers valuable resources for those involved in environmental protection and technology implementation. It provides free training on innovative environmental technologies and approaches, helping users stay up to date while shortening the learning curve. Participants gain access to a network of peers, experts, and regulatory agencies, allowing for collaborative problem-solving and the exchange of best practices. ITRC also offers a unique opportunity to contribute to national guidance documents, participate in demonstrations across jurisdictions, and influence the distribution of cost-effective, innovative solutions. By connecting state and federal entities, ITRC supports a unified approach to regulatory performance, helping to advance environmental protection through collaboration and knowledge transfer.</a:t>
            </a:r>
          </a:p>
        </p:txBody>
      </p:sp>
    </p:spTree>
    <p:extLst>
      <p:ext uri="{BB962C8B-B14F-4D97-AF65-F5344CB8AC3E}">
        <p14:creationId xmlns:p14="http://schemas.microsoft.com/office/powerpoint/2010/main" val="768880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ITRC offers a unique network that brings together regulators and industry professionals from government and private sectors. As a program of ECOS and ERIS, it is administered by ECOS staff. Each ITRC team includes at least 1-2 state leaders and five state members, with free participation for state and federal employees. Members benefit from opportunities to network with environmental professionals, collaborate on document development, deliver training, and access leadership and professional development experiences.</a:t>
            </a:r>
          </a:p>
        </p:txBody>
      </p:sp>
      <p:sp>
        <p:nvSpPr>
          <p:cNvPr id="4" name="Slide Number Placeholder 3"/>
          <p:cNvSpPr>
            <a:spLocks noGrp="1"/>
          </p:cNvSpPr>
          <p:nvPr>
            <p:ph type="sldNum" sz="quarter" idx="5"/>
          </p:nvPr>
        </p:nvSpPr>
        <p:spPr/>
        <p:txBody>
          <a:bodyPr/>
          <a:lstStyle/>
          <a:p>
            <a:fld id="{5AC6F6EF-3B08-46AF-80E6-D8C953567F53}" type="slidenum">
              <a:rPr lang="en-US" smtClean="0"/>
              <a:t>4</a:t>
            </a:fld>
            <a:endParaRPr lang="en-US" dirty="0"/>
          </a:p>
        </p:txBody>
      </p:sp>
    </p:spTree>
    <p:extLst>
      <p:ext uri="{BB962C8B-B14F-4D97-AF65-F5344CB8AC3E}">
        <p14:creationId xmlns:p14="http://schemas.microsoft.com/office/powerpoint/2010/main" val="2714970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ITRC brings together experts from various sectors to develop solutions for complex </a:t>
            </a:r>
            <a:r>
              <a:rPr lang="en-US" b="0" dirty="0"/>
              <a:t>environmental challenges. One of the key ways ITRC achieves this is through its Project Teams and ongoing live and archived Trainings. Each team focuses on a specific emerging or priority environmental issue, conducting research and creating resources that help regulators and practitioners implement science-based best practices. To learn more about ITRC’s current project teams and upcoming trainings visit out website. </a:t>
            </a:r>
          </a:p>
        </p:txBody>
      </p:sp>
      <p:sp>
        <p:nvSpPr>
          <p:cNvPr id="4" name="Slide Number Placeholder 3"/>
          <p:cNvSpPr>
            <a:spLocks noGrp="1"/>
          </p:cNvSpPr>
          <p:nvPr>
            <p:ph type="sldNum" sz="quarter" idx="5"/>
          </p:nvPr>
        </p:nvSpPr>
        <p:spPr/>
        <p:txBody>
          <a:bodyPr/>
          <a:lstStyle/>
          <a:p>
            <a:fld id="{6DF7A661-9E2B-4346-A99E-0D3F780CBCFB}" type="slidenum">
              <a:rPr lang="en-US" smtClean="0"/>
              <a:t>5</a:t>
            </a:fld>
            <a:endParaRPr lang="en-US"/>
          </a:p>
        </p:txBody>
      </p:sp>
    </p:spTree>
    <p:extLst>
      <p:ext uri="{BB962C8B-B14F-4D97-AF65-F5344CB8AC3E}">
        <p14:creationId xmlns:p14="http://schemas.microsoft.com/office/powerpoint/2010/main" val="4032299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LinkedIn</a:t>
            </a:r>
            <a:r>
              <a:rPr lang="en-US" dirty="0"/>
              <a:t>: Follow at linkedin.com/company/</a:t>
            </a:r>
            <a:r>
              <a:rPr lang="en-US" dirty="0" err="1"/>
              <a:t>itrc</a:t>
            </a:r>
            <a:r>
              <a:rPr lang="en-US" dirty="0"/>
              <a:t>.</a:t>
            </a:r>
          </a:p>
          <a:p>
            <a:r>
              <a:rPr lang="en-US" b="1" dirty="0"/>
              <a:t>Website</a:t>
            </a:r>
            <a:r>
              <a:rPr lang="en-US" dirty="0"/>
              <a:t>: Access comprehensive resources at itrcweb.org.</a:t>
            </a:r>
          </a:p>
        </p:txBody>
      </p:sp>
      <p:sp>
        <p:nvSpPr>
          <p:cNvPr id="4" name="Slide Number Placeholder 3"/>
          <p:cNvSpPr>
            <a:spLocks noGrp="1"/>
          </p:cNvSpPr>
          <p:nvPr>
            <p:ph type="sldNum" sz="quarter" idx="5"/>
          </p:nvPr>
        </p:nvSpPr>
        <p:spPr/>
        <p:txBody>
          <a:bodyPr/>
          <a:lstStyle/>
          <a:p>
            <a:fld id="{5AC6F6EF-3B08-46AF-80E6-D8C953567F53}" type="slidenum">
              <a:rPr lang="en-US" smtClean="0"/>
              <a:t>6</a:t>
            </a:fld>
            <a:endParaRPr lang="en-US"/>
          </a:p>
        </p:txBody>
      </p:sp>
    </p:spTree>
    <p:extLst>
      <p:ext uri="{BB962C8B-B14F-4D97-AF65-F5344CB8AC3E}">
        <p14:creationId xmlns:p14="http://schemas.microsoft.com/office/powerpoint/2010/main" val="2318264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3A2C1-EE76-61C1-DAB5-FA2EEDD8C3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72B9C8-030D-6F4C-66C5-CB8B70E49A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3447B0-A51C-4743-041F-A4A63D189830}"/>
              </a:ext>
            </a:extLst>
          </p:cNvPr>
          <p:cNvSpPr>
            <a:spLocks noGrp="1"/>
          </p:cNvSpPr>
          <p:nvPr>
            <p:ph type="dt" sz="half" idx="10"/>
          </p:nvPr>
        </p:nvSpPr>
        <p:spPr/>
        <p:txBody>
          <a:bodyPr/>
          <a:lstStyle/>
          <a:p>
            <a:fld id="{8E0F5413-988A-4629-A778-907ABC208562}" type="datetimeFigureOut">
              <a:rPr lang="en-US" smtClean="0"/>
              <a:t>1/29/2025</a:t>
            </a:fld>
            <a:endParaRPr lang="en-US"/>
          </a:p>
        </p:txBody>
      </p:sp>
      <p:sp>
        <p:nvSpPr>
          <p:cNvPr id="5" name="Footer Placeholder 4">
            <a:extLst>
              <a:ext uri="{FF2B5EF4-FFF2-40B4-BE49-F238E27FC236}">
                <a16:creationId xmlns:a16="http://schemas.microsoft.com/office/drawing/2014/main" id="{C70EDA03-9E78-F902-4BB9-062E9E4746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EEA71C-5F40-1F4E-0C0A-359535AFCB26}"/>
              </a:ext>
            </a:extLst>
          </p:cNvPr>
          <p:cNvSpPr>
            <a:spLocks noGrp="1"/>
          </p:cNvSpPr>
          <p:nvPr>
            <p:ph type="sldNum" sz="quarter" idx="12"/>
          </p:nvPr>
        </p:nvSpPr>
        <p:spPr/>
        <p:txBody>
          <a:bodyPr/>
          <a:lstStyle/>
          <a:p>
            <a:fld id="{169DEF82-7F84-428A-97D0-46546CE1CFD5}" type="slidenum">
              <a:rPr lang="en-US" smtClean="0"/>
              <a:t>‹#›</a:t>
            </a:fld>
            <a:endParaRPr lang="en-US"/>
          </a:p>
        </p:txBody>
      </p:sp>
    </p:spTree>
    <p:extLst>
      <p:ext uri="{BB962C8B-B14F-4D97-AF65-F5344CB8AC3E}">
        <p14:creationId xmlns:p14="http://schemas.microsoft.com/office/powerpoint/2010/main" val="3851105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99B27-15D6-6F50-5BF3-1A9BAF1AF4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FEFB24-9930-0A8F-6245-F14B172221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27D339-607A-4D62-DF0B-19921D2BDDC2}"/>
              </a:ext>
            </a:extLst>
          </p:cNvPr>
          <p:cNvSpPr>
            <a:spLocks noGrp="1"/>
          </p:cNvSpPr>
          <p:nvPr>
            <p:ph type="dt" sz="half" idx="10"/>
          </p:nvPr>
        </p:nvSpPr>
        <p:spPr/>
        <p:txBody>
          <a:bodyPr/>
          <a:lstStyle/>
          <a:p>
            <a:fld id="{8E0F5413-988A-4629-A778-907ABC208562}" type="datetimeFigureOut">
              <a:rPr lang="en-US" smtClean="0"/>
              <a:t>1/29/2025</a:t>
            </a:fld>
            <a:endParaRPr lang="en-US"/>
          </a:p>
        </p:txBody>
      </p:sp>
      <p:sp>
        <p:nvSpPr>
          <p:cNvPr id="5" name="Footer Placeholder 4">
            <a:extLst>
              <a:ext uri="{FF2B5EF4-FFF2-40B4-BE49-F238E27FC236}">
                <a16:creationId xmlns:a16="http://schemas.microsoft.com/office/drawing/2014/main" id="{1EFCF9A7-A2E2-5847-D8BD-240F65850E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C19727-B9C7-2794-23CB-18C80F76C6AB}"/>
              </a:ext>
            </a:extLst>
          </p:cNvPr>
          <p:cNvSpPr>
            <a:spLocks noGrp="1"/>
          </p:cNvSpPr>
          <p:nvPr>
            <p:ph type="sldNum" sz="quarter" idx="12"/>
          </p:nvPr>
        </p:nvSpPr>
        <p:spPr/>
        <p:txBody>
          <a:bodyPr/>
          <a:lstStyle/>
          <a:p>
            <a:fld id="{169DEF82-7F84-428A-97D0-46546CE1CFD5}" type="slidenum">
              <a:rPr lang="en-US" smtClean="0"/>
              <a:t>‹#›</a:t>
            </a:fld>
            <a:endParaRPr lang="en-US"/>
          </a:p>
        </p:txBody>
      </p:sp>
    </p:spTree>
    <p:extLst>
      <p:ext uri="{BB962C8B-B14F-4D97-AF65-F5344CB8AC3E}">
        <p14:creationId xmlns:p14="http://schemas.microsoft.com/office/powerpoint/2010/main" val="1084132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EDD097-A06C-F6C9-1B70-8E1CB01C2B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E3090B-55D9-2054-2CFB-BC333FA8B6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C2641-C5DC-1C3A-00F9-FA13296663D5}"/>
              </a:ext>
            </a:extLst>
          </p:cNvPr>
          <p:cNvSpPr>
            <a:spLocks noGrp="1"/>
          </p:cNvSpPr>
          <p:nvPr>
            <p:ph type="dt" sz="half" idx="10"/>
          </p:nvPr>
        </p:nvSpPr>
        <p:spPr/>
        <p:txBody>
          <a:bodyPr/>
          <a:lstStyle/>
          <a:p>
            <a:fld id="{8E0F5413-988A-4629-A778-907ABC208562}" type="datetimeFigureOut">
              <a:rPr lang="en-US" smtClean="0"/>
              <a:t>1/29/2025</a:t>
            </a:fld>
            <a:endParaRPr lang="en-US"/>
          </a:p>
        </p:txBody>
      </p:sp>
      <p:sp>
        <p:nvSpPr>
          <p:cNvPr id="5" name="Footer Placeholder 4">
            <a:extLst>
              <a:ext uri="{FF2B5EF4-FFF2-40B4-BE49-F238E27FC236}">
                <a16:creationId xmlns:a16="http://schemas.microsoft.com/office/drawing/2014/main" id="{D37C279E-8245-17DA-339C-9FF962E9F8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D66A5-0C78-EA5A-B2CB-95122DB24C22}"/>
              </a:ext>
            </a:extLst>
          </p:cNvPr>
          <p:cNvSpPr>
            <a:spLocks noGrp="1"/>
          </p:cNvSpPr>
          <p:nvPr>
            <p:ph type="sldNum" sz="quarter" idx="12"/>
          </p:nvPr>
        </p:nvSpPr>
        <p:spPr/>
        <p:txBody>
          <a:bodyPr/>
          <a:lstStyle/>
          <a:p>
            <a:fld id="{169DEF82-7F84-428A-97D0-46546CE1CFD5}" type="slidenum">
              <a:rPr lang="en-US" smtClean="0"/>
              <a:t>‹#›</a:t>
            </a:fld>
            <a:endParaRPr lang="en-US"/>
          </a:p>
        </p:txBody>
      </p:sp>
    </p:spTree>
    <p:extLst>
      <p:ext uri="{BB962C8B-B14F-4D97-AF65-F5344CB8AC3E}">
        <p14:creationId xmlns:p14="http://schemas.microsoft.com/office/powerpoint/2010/main" val="2626594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Half and Half">
    <p:bg>
      <p:bgPr shadeToTitle="1">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20A58-740B-682B-0743-2D7C7253266F}"/>
              </a:ext>
            </a:extLst>
          </p:cNvPr>
          <p:cNvSpPr/>
          <p:nvPr userDrawn="1"/>
        </p:nvSpPr>
        <p:spPr>
          <a:xfrm>
            <a:off x="6095999" y="1"/>
            <a:ext cx="6096002" cy="6857999"/>
          </a:xfrm>
          <a:prstGeom prst="rect">
            <a:avLst/>
          </a:prstGeom>
          <a:solidFill>
            <a:srgbClr val="0065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BE7C766-4B73-4D40-A24D-E2B1D29621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1684" y="6260990"/>
            <a:ext cx="1176334" cy="434776"/>
          </a:xfrm>
          <a:prstGeom prst="rect">
            <a:avLst/>
          </a:prstGeom>
        </p:spPr>
      </p:pic>
      <p:pic>
        <p:nvPicPr>
          <p:cNvPr id="9" name="Picture 8">
            <a:extLst>
              <a:ext uri="{FF2B5EF4-FFF2-40B4-BE49-F238E27FC236}">
                <a16:creationId xmlns:a16="http://schemas.microsoft.com/office/drawing/2014/main" id="{C53EC630-4CB6-4E22-AEFA-0E24E816DE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5512" y="6188437"/>
            <a:ext cx="501017" cy="635437"/>
          </a:xfrm>
          <a:prstGeom prst="rect">
            <a:avLst/>
          </a:prstGeom>
        </p:spPr>
      </p:pic>
      <p:pic>
        <p:nvPicPr>
          <p:cNvPr id="14" name="Picture 13">
            <a:extLst>
              <a:ext uri="{FF2B5EF4-FFF2-40B4-BE49-F238E27FC236}">
                <a16:creationId xmlns:a16="http://schemas.microsoft.com/office/drawing/2014/main" id="{CFFCC14E-00BA-461E-9AD6-CA3133C1450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54" y="6188439"/>
            <a:ext cx="637108" cy="635436"/>
          </a:xfrm>
          <a:prstGeom prst="rect">
            <a:avLst/>
          </a:prstGeom>
        </p:spPr>
      </p:pic>
      <p:sp>
        <p:nvSpPr>
          <p:cNvPr id="13" name="Slide Number Placeholder 5">
            <a:extLst>
              <a:ext uri="{FF2B5EF4-FFF2-40B4-BE49-F238E27FC236}">
                <a16:creationId xmlns:a16="http://schemas.microsoft.com/office/drawing/2014/main" id="{E23BE9EE-DC03-8A05-327C-4165FE8EDDA7}"/>
              </a:ext>
            </a:extLst>
          </p:cNvPr>
          <p:cNvSpPr>
            <a:spLocks noGrp="1"/>
          </p:cNvSpPr>
          <p:nvPr>
            <p:ph type="sldNum" sz="quarter" idx="4"/>
          </p:nvPr>
        </p:nvSpPr>
        <p:spPr>
          <a:xfrm>
            <a:off x="11644060" y="6299664"/>
            <a:ext cx="472611" cy="402266"/>
          </a:xfrm>
          <a:prstGeom prst="rect">
            <a:avLst/>
          </a:prstGeom>
        </p:spPr>
        <p:txBody>
          <a:bodyPr anchor="ctr"/>
          <a:lstStyle>
            <a:lvl1pPr algn="ctr">
              <a:defRPr sz="1200" b="0">
                <a:solidFill>
                  <a:schemeClr val="tx1"/>
                </a:solidFill>
              </a:defRPr>
            </a:lvl1pPr>
          </a:lstStyle>
          <a:p>
            <a:pPr defTabSz="914400" hangingPunct="1"/>
            <a:fld id="{FF3F51B9-B4A8-47D8-818E-EF9CB482397C}" type="slidenum">
              <a:rPr lang="en-US" kern="1200" smtClean="0">
                <a:ea typeface="+mn-ea"/>
                <a:cs typeface="+mn-cs"/>
              </a:rPr>
              <a:pPr defTabSz="914400" hangingPunct="1"/>
              <a:t>‹#›</a:t>
            </a:fld>
            <a:endParaRPr lang="en-US" kern="1200" dirty="0">
              <a:ea typeface="+mn-ea"/>
              <a:cs typeface="+mn-cs"/>
            </a:endParaRPr>
          </a:p>
        </p:txBody>
      </p:sp>
    </p:spTree>
    <p:extLst>
      <p:ext uri="{BB962C8B-B14F-4D97-AF65-F5344CB8AC3E}">
        <p14:creationId xmlns:p14="http://schemas.microsoft.com/office/powerpoint/2010/main" val="1820892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Info w Bar">
    <p:bg>
      <p:bgPr shadeToTitle="1">
        <a:solidFill>
          <a:schemeClr val="bg1"/>
        </a:solidFill>
        <a:effectLst/>
      </p:bgPr>
    </p:bg>
    <p:spTree>
      <p:nvGrpSpPr>
        <p:cNvPr id="1" name=""/>
        <p:cNvGrpSpPr/>
        <p:nvPr/>
      </p:nvGrpSpPr>
      <p:grpSpPr>
        <a:xfrm>
          <a:off x="0" y="0"/>
          <a:ext cx="0" cy="0"/>
          <a:chOff x="0" y="0"/>
          <a:chExt cx="0" cy="0"/>
        </a:xfrm>
      </p:grpSpPr>
      <p:sp>
        <p:nvSpPr>
          <p:cNvPr id="5" name="Flowchart: Document 4">
            <a:extLst>
              <a:ext uri="{FF2B5EF4-FFF2-40B4-BE49-F238E27FC236}">
                <a16:creationId xmlns:a16="http://schemas.microsoft.com/office/drawing/2014/main" id="{55CBEB61-8396-C3BB-04FA-39A48194074E}"/>
              </a:ext>
            </a:extLst>
          </p:cNvPr>
          <p:cNvSpPr/>
          <p:nvPr userDrawn="1"/>
        </p:nvSpPr>
        <p:spPr>
          <a:xfrm>
            <a:off x="0" y="1"/>
            <a:ext cx="12192000" cy="798989"/>
          </a:xfrm>
          <a:prstGeom prst="flowChartDocument">
            <a:avLst/>
          </a:prstGeom>
          <a:gradFill flip="none" rotWithShape="1">
            <a:gsLst>
              <a:gs pos="0">
                <a:srgbClr val="00334C"/>
              </a:gs>
              <a:gs pos="100000">
                <a:srgbClr val="006595"/>
              </a:gs>
            </a:gsLst>
            <a:lin ang="2700000" scaled="1"/>
            <a:tileRect/>
          </a:gradFill>
          <a:ln>
            <a:solidFill>
              <a:srgbClr val="0033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Content Placeholder 2"/>
          <p:cNvSpPr>
            <a:spLocks noGrp="1"/>
          </p:cNvSpPr>
          <p:nvPr>
            <p:ph idx="1"/>
          </p:nvPr>
        </p:nvSpPr>
        <p:spPr>
          <a:xfrm>
            <a:off x="290058" y="1164069"/>
            <a:ext cx="11664653" cy="4371600"/>
          </a:xfrm>
          <a:prstGeom prst="rect">
            <a:avLst/>
          </a:prstGeom>
        </p:spPr>
        <p:txBody>
          <a:bodyPr>
            <a:normAutofit/>
          </a:bodyPr>
          <a:lstStyle>
            <a:lvl1pPr>
              <a:buClr>
                <a:srgbClr val="006595"/>
              </a:buClr>
              <a:defRPr sz="24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rgbClr val="006595"/>
              </a:buClr>
              <a:buFont typeface="Wingdings" panose="05000000000000000000" pitchFamily="2" charset="2"/>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006595"/>
              </a:buClr>
              <a:buFont typeface="Wingdings" panose="05000000000000000000" pitchFamily="2" charset="2"/>
              <a:buChar char="§"/>
              <a:defRPr sz="18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006595"/>
              </a:buClr>
              <a:buFont typeface="Wingdings" panose="05000000000000000000" pitchFamily="2" charset="2"/>
              <a:buChar char="§"/>
              <a:defRPr sz="16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006595"/>
              </a:buClr>
              <a:buFont typeface="Wingdings" panose="05000000000000000000" pitchFamily="2" charset="2"/>
              <a:buChar char="§"/>
              <a:defRPr sz="1600">
                <a:solidFill>
                  <a:schemeClr val="tx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7BE7C766-4B73-4D40-A24D-E2B1D29621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1684" y="6260990"/>
            <a:ext cx="1176334" cy="434776"/>
          </a:xfrm>
          <a:prstGeom prst="rect">
            <a:avLst/>
          </a:prstGeom>
        </p:spPr>
      </p:pic>
      <p:pic>
        <p:nvPicPr>
          <p:cNvPr id="9" name="Picture 8">
            <a:extLst>
              <a:ext uri="{FF2B5EF4-FFF2-40B4-BE49-F238E27FC236}">
                <a16:creationId xmlns:a16="http://schemas.microsoft.com/office/drawing/2014/main" id="{C53EC630-4CB6-4E22-AEFA-0E24E816DE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5512" y="6188437"/>
            <a:ext cx="501017" cy="635437"/>
          </a:xfrm>
          <a:prstGeom prst="rect">
            <a:avLst/>
          </a:prstGeom>
        </p:spPr>
      </p:pic>
      <p:pic>
        <p:nvPicPr>
          <p:cNvPr id="14" name="Picture 13">
            <a:extLst>
              <a:ext uri="{FF2B5EF4-FFF2-40B4-BE49-F238E27FC236}">
                <a16:creationId xmlns:a16="http://schemas.microsoft.com/office/drawing/2014/main" id="{CFFCC14E-00BA-461E-9AD6-CA3133C1450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54" y="6188439"/>
            <a:ext cx="637108" cy="635436"/>
          </a:xfrm>
          <a:prstGeom prst="rect">
            <a:avLst/>
          </a:prstGeom>
        </p:spPr>
      </p:pic>
      <p:grpSp>
        <p:nvGrpSpPr>
          <p:cNvPr id="2" name="Group 1">
            <a:extLst>
              <a:ext uri="{FF2B5EF4-FFF2-40B4-BE49-F238E27FC236}">
                <a16:creationId xmlns:a16="http://schemas.microsoft.com/office/drawing/2014/main" id="{CC373530-514B-91E1-88F9-66744B267FE6}"/>
              </a:ext>
            </a:extLst>
          </p:cNvPr>
          <p:cNvGrpSpPr/>
          <p:nvPr userDrawn="1"/>
        </p:nvGrpSpPr>
        <p:grpSpPr>
          <a:xfrm>
            <a:off x="0" y="6143595"/>
            <a:ext cx="12192000" cy="714405"/>
            <a:chOff x="0" y="6143595"/>
            <a:chExt cx="12192000" cy="714405"/>
          </a:xfrm>
        </p:grpSpPr>
        <p:sp>
          <p:nvSpPr>
            <p:cNvPr id="6" name="Rectangle 5">
              <a:extLst>
                <a:ext uri="{FF2B5EF4-FFF2-40B4-BE49-F238E27FC236}">
                  <a16:creationId xmlns:a16="http://schemas.microsoft.com/office/drawing/2014/main" id="{B4993A0A-39F5-5CEB-9305-7C68FACA9BDB}"/>
                </a:ext>
              </a:extLst>
            </p:cNvPr>
            <p:cNvSpPr/>
            <p:nvPr userDrawn="1"/>
          </p:nvSpPr>
          <p:spPr>
            <a:xfrm>
              <a:off x="0" y="6143595"/>
              <a:ext cx="12192000" cy="714405"/>
            </a:xfrm>
            <a:prstGeom prst="rect">
              <a:avLst/>
            </a:prstGeom>
            <a:solidFill>
              <a:srgbClr val="006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0" name="Picture 9">
              <a:extLst>
                <a:ext uri="{FF2B5EF4-FFF2-40B4-BE49-F238E27FC236}">
                  <a16:creationId xmlns:a16="http://schemas.microsoft.com/office/drawing/2014/main" id="{32A1CC07-ADA0-3F63-7A82-9F580CE01B87}"/>
                </a:ext>
              </a:extLst>
            </p:cNvPr>
            <p:cNvPicPr>
              <a:picLocks noChangeAspect="1"/>
            </p:cNvPicPr>
            <p:nvPr userDrawn="1"/>
          </p:nvPicPr>
          <p:blipFill>
            <a:blip r:embed="rId5" cstate="print">
              <a:biLevel thresh="25000"/>
              <a:extLst>
                <a:ext uri="{28A0092B-C50C-407E-A947-70E740481C1C}">
                  <a14:useLocalDpi xmlns:a14="http://schemas.microsoft.com/office/drawing/2010/main" val="0"/>
                </a:ext>
              </a:extLst>
            </a:blip>
            <a:stretch>
              <a:fillRect/>
            </a:stretch>
          </p:blipFill>
          <p:spPr>
            <a:xfrm>
              <a:off x="75329" y="6188387"/>
              <a:ext cx="634376" cy="633055"/>
            </a:xfrm>
            <a:prstGeom prst="rect">
              <a:avLst/>
            </a:prstGeom>
          </p:spPr>
        </p:pic>
        <p:pic>
          <p:nvPicPr>
            <p:cNvPr id="11" name="Picture 10">
              <a:extLst>
                <a:ext uri="{FF2B5EF4-FFF2-40B4-BE49-F238E27FC236}">
                  <a16:creationId xmlns:a16="http://schemas.microsoft.com/office/drawing/2014/main" id="{46BC744C-904E-B0B5-0225-A90871A38D9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5512" y="6188387"/>
              <a:ext cx="501017" cy="635436"/>
            </a:xfrm>
            <a:prstGeom prst="rect">
              <a:avLst/>
            </a:prstGeom>
          </p:spPr>
        </p:pic>
        <p:pic>
          <p:nvPicPr>
            <p:cNvPr id="12" name="Picture 11">
              <a:extLst>
                <a:ext uri="{FF2B5EF4-FFF2-40B4-BE49-F238E27FC236}">
                  <a16:creationId xmlns:a16="http://schemas.microsoft.com/office/drawing/2014/main" id="{85D95607-4B99-AF5F-1B97-F88C3B958BA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22336" y="6307458"/>
              <a:ext cx="1088372" cy="402266"/>
            </a:xfrm>
            <a:prstGeom prst="rect">
              <a:avLst/>
            </a:prstGeom>
          </p:spPr>
        </p:pic>
      </p:grpSp>
      <p:sp>
        <p:nvSpPr>
          <p:cNvPr id="13" name="Slide Number Placeholder 5">
            <a:extLst>
              <a:ext uri="{FF2B5EF4-FFF2-40B4-BE49-F238E27FC236}">
                <a16:creationId xmlns:a16="http://schemas.microsoft.com/office/drawing/2014/main" id="{E23BE9EE-DC03-8A05-327C-4165FE8EDDA7}"/>
              </a:ext>
            </a:extLst>
          </p:cNvPr>
          <p:cNvSpPr>
            <a:spLocks noGrp="1"/>
          </p:cNvSpPr>
          <p:nvPr>
            <p:ph type="sldNum" sz="quarter" idx="4"/>
          </p:nvPr>
        </p:nvSpPr>
        <p:spPr>
          <a:xfrm>
            <a:off x="11644060" y="6299664"/>
            <a:ext cx="472611" cy="402266"/>
          </a:xfrm>
          <a:prstGeom prst="rect">
            <a:avLst/>
          </a:prstGeom>
        </p:spPr>
        <p:txBody>
          <a:bodyPr anchor="ctr"/>
          <a:lstStyle>
            <a:lvl1pPr algn="ctr">
              <a:defRPr sz="1200" b="0">
                <a:solidFill>
                  <a:schemeClr val="tx1"/>
                </a:solidFill>
              </a:defRPr>
            </a:lvl1pPr>
          </a:lstStyle>
          <a:p>
            <a:pPr defTabSz="914400" hangingPunct="1"/>
            <a:fld id="{FF3F51B9-B4A8-47D8-818E-EF9CB482397C}" type="slidenum">
              <a:rPr lang="en-US" kern="1200" smtClean="0">
                <a:ea typeface="+mn-ea"/>
                <a:cs typeface="+mn-cs"/>
              </a:rPr>
              <a:pPr defTabSz="914400" hangingPunct="1"/>
              <a:t>‹#›</a:t>
            </a:fld>
            <a:endParaRPr lang="en-US" kern="1200" dirty="0">
              <a:ea typeface="+mn-ea"/>
              <a:cs typeface="+mn-cs"/>
            </a:endParaRPr>
          </a:p>
        </p:txBody>
      </p:sp>
      <p:sp>
        <p:nvSpPr>
          <p:cNvPr id="7" name="Google Shape;53;p72">
            <a:extLst>
              <a:ext uri="{FF2B5EF4-FFF2-40B4-BE49-F238E27FC236}">
                <a16:creationId xmlns:a16="http://schemas.microsoft.com/office/drawing/2014/main" id="{2253007A-84BB-8BAE-86D8-E8E340526229}"/>
              </a:ext>
            </a:extLst>
          </p:cNvPr>
          <p:cNvSpPr txBox="1">
            <a:spLocks noGrp="1"/>
          </p:cNvSpPr>
          <p:nvPr>
            <p:ph type="title"/>
          </p:nvPr>
        </p:nvSpPr>
        <p:spPr>
          <a:xfrm>
            <a:off x="272474" y="40857"/>
            <a:ext cx="1170350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extLst>
      <p:ext uri="{BB962C8B-B14F-4D97-AF65-F5344CB8AC3E}">
        <p14:creationId xmlns:p14="http://schemas.microsoft.com/office/powerpoint/2010/main" val="2831438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Double Info w Bar">
    <p:bg>
      <p:bgPr shadeToTitle="1">
        <a:solidFill>
          <a:schemeClr val="bg1"/>
        </a:solidFill>
        <a:effectLst/>
      </p:bgPr>
    </p:bg>
    <p:spTree>
      <p:nvGrpSpPr>
        <p:cNvPr id="1" name=""/>
        <p:cNvGrpSpPr/>
        <p:nvPr/>
      </p:nvGrpSpPr>
      <p:grpSpPr>
        <a:xfrm>
          <a:off x="0" y="0"/>
          <a:ext cx="0" cy="0"/>
          <a:chOff x="0" y="0"/>
          <a:chExt cx="0" cy="0"/>
        </a:xfrm>
      </p:grpSpPr>
      <p:sp>
        <p:nvSpPr>
          <p:cNvPr id="5" name="Flowchart: Document 4">
            <a:extLst>
              <a:ext uri="{FF2B5EF4-FFF2-40B4-BE49-F238E27FC236}">
                <a16:creationId xmlns:a16="http://schemas.microsoft.com/office/drawing/2014/main" id="{55CBEB61-8396-C3BB-04FA-39A48194074E}"/>
              </a:ext>
            </a:extLst>
          </p:cNvPr>
          <p:cNvSpPr/>
          <p:nvPr userDrawn="1"/>
        </p:nvSpPr>
        <p:spPr>
          <a:xfrm>
            <a:off x="0" y="1"/>
            <a:ext cx="12192000" cy="798989"/>
          </a:xfrm>
          <a:prstGeom prst="flowChartDocument">
            <a:avLst/>
          </a:prstGeom>
          <a:gradFill flip="none" rotWithShape="1">
            <a:gsLst>
              <a:gs pos="0">
                <a:srgbClr val="00334C"/>
              </a:gs>
              <a:gs pos="100000">
                <a:srgbClr val="006595"/>
              </a:gs>
            </a:gsLst>
            <a:lin ang="2700000" scaled="1"/>
            <a:tileRect/>
          </a:gradFill>
          <a:ln>
            <a:solidFill>
              <a:srgbClr val="0033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Content Placeholder 2"/>
          <p:cNvSpPr>
            <a:spLocks noGrp="1"/>
          </p:cNvSpPr>
          <p:nvPr>
            <p:ph idx="1"/>
          </p:nvPr>
        </p:nvSpPr>
        <p:spPr>
          <a:xfrm>
            <a:off x="290059" y="1164069"/>
            <a:ext cx="5653542" cy="4371600"/>
          </a:xfrm>
          <a:prstGeom prst="rect">
            <a:avLst/>
          </a:prstGeom>
        </p:spPr>
        <p:txBody>
          <a:bodyPr>
            <a:normAutofit/>
          </a:bodyPr>
          <a:lstStyle>
            <a:lvl1pPr>
              <a:buClr>
                <a:srgbClr val="006595"/>
              </a:buClr>
              <a:defRPr sz="24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rgbClr val="006595"/>
              </a:buClr>
              <a:buFont typeface="Wingdings" panose="05000000000000000000" pitchFamily="2" charset="2"/>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006595"/>
              </a:buClr>
              <a:buFont typeface="Wingdings" panose="05000000000000000000" pitchFamily="2" charset="2"/>
              <a:buChar char="§"/>
              <a:defRPr sz="18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006595"/>
              </a:buClr>
              <a:buFont typeface="Wingdings" panose="05000000000000000000" pitchFamily="2" charset="2"/>
              <a:buChar char="§"/>
              <a:defRPr sz="16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006595"/>
              </a:buClr>
              <a:buFont typeface="Wingdings" panose="05000000000000000000" pitchFamily="2" charset="2"/>
              <a:buChar char="§"/>
              <a:defRPr sz="1600">
                <a:solidFill>
                  <a:schemeClr val="tx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7BE7C766-4B73-4D40-A24D-E2B1D29621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1684" y="6260990"/>
            <a:ext cx="1176334" cy="434776"/>
          </a:xfrm>
          <a:prstGeom prst="rect">
            <a:avLst/>
          </a:prstGeom>
        </p:spPr>
      </p:pic>
      <p:pic>
        <p:nvPicPr>
          <p:cNvPr id="9" name="Picture 8">
            <a:extLst>
              <a:ext uri="{FF2B5EF4-FFF2-40B4-BE49-F238E27FC236}">
                <a16:creationId xmlns:a16="http://schemas.microsoft.com/office/drawing/2014/main" id="{C53EC630-4CB6-4E22-AEFA-0E24E816DE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5512" y="6188437"/>
            <a:ext cx="501017" cy="635437"/>
          </a:xfrm>
          <a:prstGeom prst="rect">
            <a:avLst/>
          </a:prstGeom>
        </p:spPr>
      </p:pic>
      <p:pic>
        <p:nvPicPr>
          <p:cNvPr id="14" name="Picture 13">
            <a:extLst>
              <a:ext uri="{FF2B5EF4-FFF2-40B4-BE49-F238E27FC236}">
                <a16:creationId xmlns:a16="http://schemas.microsoft.com/office/drawing/2014/main" id="{CFFCC14E-00BA-461E-9AD6-CA3133C1450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54" y="6188439"/>
            <a:ext cx="637108" cy="635436"/>
          </a:xfrm>
          <a:prstGeom prst="rect">
            <a:avLst/>
          </a:prstGeom>
        </p:spPr>
      </p:pic>
      <p:grpSp>
        <p:nvGrpSpPr>
          <p:cNvPr id="2" name="Group 1">
            <a:extLst>
              <a:ext uri="{FF2B5EF4-FFF2-40B4-BE49-F238E27FC236}">
                <a16:creationId xmlns:a16="http://schemas.microsoft.com/office/drawing/2014/main" id="{CC373530-514B-91E1-88F9-66744B267FE6}"/>
              </a:ext>
            </a:extLst>
          </p:cNvPr>
          <p:cNvGrpSpPr/>
          <p:nvPr userDrawn="1"/>
        </p:nvGrpSpPr>
        <p:grpSpPr>
          <a:xfrm>
            <a:off x="0" y="6143595"/>
            <a:ext cx="12192000" cy="714405"/>
            <a:chOff x="0" y="6143595"/>
            <a:chExt cx="12192000" cy="714405"/>
          </a:xfrm>
        </p:grpSpPr>
        <p:sp>
          <p:nvSpPr>
            <p:cNvPr id="6" name="Rectangle 5">
              <a:extLst>
                <a:ext uri="{FF2B5EF4-FFF2-40B4-BE49-F238E27FC236}">
                  <a16:creationId xmlns:a16="http://schemas.microsoft.com/office/drawing/2014/main" id="{B4993A0A-39F5-5CEB-9305-7C68FACA9BDB}"/>
                </a:ext>
              </a:extLst>
            </p:cNvPr>
            <p:cNvSpPr/>
            <p:nvPr userDrawn="1"/>
          </p:nvSpPr>
          <p:spPr>
            <a:xfrm>
              <a:off x="0" y="6143595"/>
              <a:ext cx="12192000" cy="714405"/>
            </a:xfrm>
            <a:prstGeom prst="rect">
              <a:avLst/>
            </a:prstGeom>
            <a:solidFill>
              <a:srgbClr val="006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0" name="Picture 9">
              <a:extLst>
                <a:ext uri="{FF2B5EF4-FFF2-40B4-BE49-F238E27FC236}">
                  <a16:creationId xmlns:a16="http://schemas.microsoft.com/office/drawing/2014/main" id="{32A1CC07-ADA0-3F63-7A82-9F580CE01B87}"/>
                </a:ext>
              </a:extLst>
            </p:cNvPr>
            <p:cNvPicPr>
              <a:picLocks noChangeAspect="1"/>
            </p:cNvPicPr>
            <p:nvPr userDrawn="1"/>
          </p:nvPicPr>
          <p:blipFill>
            <a:blip r:embed="rId5" cstate="print">
              <a:biLevel thresh="25000"/>
              <a:extLst>
                <a:ext uri="{28A0092B-C50C-407E-A947-70E740481C1C}">
                  <a14:useLocalDpi xmlns:a14="http://schemas.microsoft.com/office/drawing/2010/main" val="0"/>
                </a:ext>
              </a:extLst>
            </a:blip>
            <a:stretch>
              <a:fillRect/>
            </a:stretch>
          </p:blipFill>
          <p:spPr>
            <a:xfrm>
              <a:off x="75329" y="6188387"/>
              <a:ext cx="634376" cy="633055"/>
            </a:xfrm>
            <a:prstGeom prst="rect">
              <a:avLst/>
            </a:prstGeom>
          </p:spPr>
        </p:pic>
        <p:pic>
          <p:nvPicPr>
            <p:cNvPr id="11" name="Picture 10">
              <a:extLst>
                <a:ext uri="{FF2B5EF4-FFF2-40B4-BE49-F238E27FC236}">
                  <a16:creationId xmlns:a16="http://schemas.microsoft.com/office/drawing/2014/main" id="{46BC744C-904E-B0B5-0225-A90871A38D9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5512" y="6188387"/>
              <a:ext cx="501017" cy="635436"/>
            </a:xfrm>
            <a:prstGeom prst="rect">
              <a:avLst/>
            </a:prstGeom>
          </p:spPr>
        </p:pic>
        <p:pic>
          <p:nvPicPr>
            <p:cNvPr id="12" name="Picture 11">
              <a:extLst>
                <a:ext uri="{FF2B5EF4-FFF2-40B4-BE49-F238E27FC236}">
                  <a16:creationId xmlns:a16="http://schemas.microsoft.com/office/drawing/2014/main" id="{85D95607-4B99-AF5F-1B97-F88C3B958BA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22336" y="6307458"/>
              <a:ext cx="1088372" cy="402266"/>
            </a:xfrm>
            <a:prstGeom prst="rect">
              <a:avLst/>
            </a:prstGeom>
          </p:spPr>
        </p:pic>
      </p:grpSp>
      <p:sp>
        <p:nvSpPr>
          <p:cNvPr id="13" name="Slide Number Placeholder 5">
            <a:extLst>
              <a:ext uri="{FF2B5EF4-FFF2-40B4-BE49-F238E27FC236}">
                <a16:creationId xmlns:a16="http://schemas.microsoft.com/office/drawing/2014/main" id="{E23BE9EE-DC03-8A05-327C-4165FE8EDDA7}"/>
              </a:ext>
            </a:extLst>
          </p:cNvPr>
          <p:cNvSpPr>
            <a:spLocks noGrp="1"/>
          </p:cNvSpPr>
          <p:nvPr>
            <p:ph type="sldNum" sz="quarter" idx="4"/>
          </p:nvPr>
        </p:nvSpPr>
        <p:spPr>
          <a:xfrm>
            <a:off x="11644060" y="6299664"/>
            <a:ext cx="472611" cy="402266"/>
          </a:xfrm>
          <a:prstGeom prst="rect">
            <a:avLst/>
          </a:prstGeom>
        </p:spPr>
        <p:txBody>
          <a:bodyPr anchor="ctr"/>
          <a:lstStyle>
            <a:lvl1pPr algn="ctr">
              <a:defRPr sz="1200" b="0">
                <a:solidFill>
                  <a:schemeClr val="tx1"/>
                </a:solidFill>
              </a:defRPr>
            </a:lvl1pPr>
          </a:lstStyle>
          <a:p>
            <a:pPr defTabSz="914400" hangingPunct="1"/>
            <a:fld id="{FF3F51B9-B4A8-47D8-818E-EF9CB482397C}" type="slidenum">
              <a:rPr lang="en-US" kern="1200" smtClean="0">
                <a:ea typeface="+mn-ea"/>
                <a:cs typeface="+mn-cs"/>
              </a:rPr>
              <a:pPr defTabSz="914400" hangingPunct="1"/>
              <a:t>‹#›</a:t>
            </a:fld>
            <a:endParaRPr lang="en-US" kern="1200" dirty="0">
              <a:ea typeface="+mn-ea"/>
              <a:cs typeface="+mn-cs"/>
            </a:endParaRPr>
          </a:p>
        </p:txBody>
      </p:sp>
      <p:sp>
        <p:nvSpPr>
          <p:cNvPr id="7" name="Google Shape;53;p72">
            <a:extLst>
              <a:ext uri="{FF2B5EF4-FFF2-40B4-BE49-F238E27FC236}">
                <a16:creationId xmlns:a16="http://schemas.microsoft.com/office/drawing/2014/main" id="{2253007A-84BB-8BAE-86D8-E8E340526229}"/>
              </a:ext>
            </a:extLst>
          </p:cNvPr>
          <p:cNvSpPr txBox="1">
            <a:spLocks noGrp="1"/>
          </p:cNvSpPr>
          <p:nvPr>
            <p:ph type="title"/>
          </p:nvPr>
        </p:nvSpPr>
        <p:spPr>
          <a:xfrm>
            <a:off x="272474" y="40857"/>
            <a:ext cx="1170350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 name="Content Placeholder 2">
            <a:extLst>
              <a:ext uri="{FF2B5EF4-FFF2-40B4-BE49-F238E27FC236}">
                <a16:creationId xmlns:a16="http://schemas.microsoft.com/office/drawing/2014/main" id="{B3807580-5708-A198-F170-BF2AF8325609}"/>
              </a:ext>
            </a:extLst>
          </p:cNvPr>
          <p:cNvSpPr>
            <a:spLocks noGrp="1"/>
          </p:cNvSpPr>
          <p:nvPr>
            <p:ph idx="10"/>
          </p:nvPr>
        </p:nvSpPr>
        <p:spPr>
          <a:xfrm>
            <a:off x="6248401" y="1164069"/>
            <a:ext cx="5653542" cy="4371600"/>
          </a:xfrm>
          <a:prstGeom prst="rect">
            <a:avLst/>
          </a:prstGeom>
        </p:spPr>
        <p:txBody>
          <a:bodyPr>
            <a:normAutofit/>
          </a:bodyPr>
          <a:lstStyle>
            <a:lvl1pPr>
              <a:buClr>
                <a:srgbClr val="006595"/>
              </a:buClr>
              <a:defRPr sz="24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rgbClr val="006595"/>
              </a:buClr>
              <a:buFont typeface="Wingdings" panose="05000000000000000000" pitchFamily="2" charset="2"/>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006595"/>
              </a:buClr>
              <a:buFont typeface="Wingdings" panose="05000000000000000000" pitchFamily="2" charset="2"/>
              <a:buChar char="§"/>
              <a:defRPr sz="18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006595"/>
              </a:buClr>
              <a:buFont typeface="Wingdings" panose="05000000000000000000" pitchFamily="2" charset="2"/>
              <a:buChar char="§"/>
              <a:defRPr sz="16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006595"/>
              </a:buClr>
              <a:buFont typeface="Wingdings" panose="05000000000000000000" pitchFamily="2" charset="2"/>
              <a:buChar char="§"/>
              <a:defRPr sz="1600">
                <a:solidFill>
                  <a:schemeClr val="tx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9696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AFC47-FC0F-D054-C848-704839ABA0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327465-A8C9-E9F3-0FA6-933CC7E70E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EEA117-092D-D092-74BB-50A28C1E2341}"/>
              </a:ext>
            </a:extLst>
          </p:cNvPr>
          <p:cNvSpPr>
            <a:spLocks noGrp="1"/>
          </p:cNvSpPr>
          <p:nvPr>
            <p:ph type="dt" sz="half" idx="10"/>
          </p:nvPr>
        </p:nvSpPr>
        <p:spPr/>
        <p:txBody>
          <a:bodyPr/>
          <a:lstStyle/>
          <a:p>
            <a:fld id="{8E0F5413-988A-4629-A778-907ABC208562}" type="datetimeFigureOut">
              <a:rPr lang="en-US" smtClean="0"/>
              <a:t>1/29/2025</a:t>
            </a:fld>
            <a:endParaRPr lang="en-US"/>
          </a:p>
        </p:txBody>
      </p:sp>
      <p:sp>
        <p:nvSpPr>
          <p:cNvPr id="5" name="Footer Placeholder 4">
            <a:extLst>
              <a:ext uri="{FF2B5EF4-FFF2-40B4-BE49-F238E27FC236}">
                <a16:creationId xmlns:a16="http://schemas.microsoft.com/office/drawing/2014/main" id="{FEFF56A8-28F8-7C11-8B2F-7CAB42B459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27AAF2-EA18-9D14-5DB4-FBC89FC36A66}"/>
              </a:ext>
            </a:extLst>
          </p:cNvPr>
          <p:cNvSpPr>
            <a:spLocks noGrp="1"/>
          </p:cNvSpPr>
          <p:nvPr>
            <p:ph type="sldNum" sz="quarter" idx="12"/>
          </p:nvPr>
        </p:nvSpPr>
        <p:spPr/>
        <p:txBody>
          <a:bodyPr/>
          <a:lstStyle/>
          <a:p>
            <a:fld id="{169DEF82-7F84-428A-97D0-46546CE1CFD5}" type="slidenum">
              <a:rPr lang="en-US" smtClean="0"/>
              <a:t>‹#›</a:t>
            </a:fld>
            <a:endParaRPr lang="en-US"/>
          </a:p>
        </p:txBody>
      </p:sp>
    </p:spTree>
    <p:extLst>
      <p:ext uri="{BB962C8B-B14F-4D97-AF65-F5344CB8AC3E}">
        <p14:creationId xmlns:p14="http://schemas.microsoft.com/office/powerpoint/2010/main" val="4021933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A42A0-86E3-41CB-6547-320214EA60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315FD9-D8E5-DEA0-02EF-5AB5D42184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A41525-A3DB-E9FF-980C-F9418F503EA0}"/>
              </a:ext>
            </a:extLst>
          </p:cNvPr>
          <p:cNvSpPr>
            <a:spLocks noGrp="1"/>
          </p:cNvSpPr>
          <p:nvPr>
            <p:ph type="dt" sz="half" idx="10"/>
          </p:nvPr>
        </p:nvSpPr>
        <p:spPr/>
        <p:txBody>
          <a:bodyPr/>
          <a:lstStyle/>
          <a:p>
            <a:fld id="{8E0F5413-988A-4629-A778-907ABC208562}" type="datetimeFigureOut">
              <a:rPr lang="en-US" smtClean="0"/>
              <a:t>1/29/2025</a:t>
            </a:fld>
            <a:endParaRPr lang="en-US"/>
          </a:p>
        </p:txBody>
      </p:sp>
      <p:sp>
        <p:nvSpPr>
          <p:cNvPr id="5" name="Footer Placeholder 4">
            <a:extLst>
              <a:ext uri="{FF2B5EF4-FFF2-40B4-BE49-F238E27FC236}">
                <a16:creationId xmlns:a16="http://schemas.microsoft.com/office/drawing/2014/main" id="{C83F4282-5B55-AA5E-CD15-AC2891BDE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4E59A1-3FEC-0330-B409-950E5816CE19}"/>
              </a:ext>
            </a:extLst>
          </p:cNvPr>
          <p:cNvSpPr>
            <a:spLocks noGrp="1"/>
          </p:cNvSpPr>
          <p:nvPr>
            <p:ph type="sldNum" sz="quarter" idx="12"/>
          </p:nvPr>
        </p:nvSpPr>
        <p:spPr/>
        <p:txBody>
          <a:bodyPr/>
          <a:lstStyle/>
          <a:p>
            <a:fld id="{169DEF82-7F84-428A-97D0-46546CE1CFD5}" type="slidenum">
              <a:rPr lang="en-US" smtClean="0"/>
              <a:t>‹#›</a:t>
            </a:fld>
            <a:endParaRPr lang="en-US"/>
          </a:p>
        </p:txBody>
      </p:sp>
    </p:spTree>
    <p:extLst>
      <p:ext uri="{BB962C8B-B14F-4D97-AF65-F5344CB8AC3E}">
        <p14:creationId xmlns:p14="http://schemas.microsoft.com/office/powerpoint/2010/main" val="3468139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15C4B-6302-31E3-9DB3-959B9AD638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2526BF-29EA-1136-CEA4-2C380CA8FD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631841-5765-2717-9BAD-CC30E582DB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2570C3-EEA3-C5B3-FCFC-1BA8E2384FB0}"/>
              </a:ext>
            </a:extLst>
          </p:cNvPr>
          <p:cNvSpPr>
            <a:spLocks noGrp="1"/>
          </p:cNvSpPr>
          <p:nvPr>
            <p:ph type="dt" sz="half" idx="10"/>
          </p:nvPr>
        </p:nvSpPr>
        <p:spPr/>
        <p:txBody>
          <a:bodyPr/>
          <a:lstStyle/>
          <a:p>
            <a:fld id="{8E0F5413-988A-4629-A778-907ABC208562}" type="datetimeFigureOut">
              <a:rPr lang="en-US" smtClean="0"/>
              <a:t>1/29/2025</a:t>
            </a:fld>
            <a:endParaRPr lang="en-US"/>
          </a:p>
        </p:txBody>
      </p:sp>
      <p:sp>
        <p:nvSpPr>
          <p:cNvPr id="6" name="Footer Placeholder 5">
            <a:extLst>
              <a:ext uri="{FF2B5EF4-FFF2-40B4-BE49-F238E27FC236}">
                <a16:creationId xmlns:a16="http://schemas.microsoft.com/office/drawing/2014/main" id="{B1EC4209-1B06-ACD1-CD8E-3413FFDB89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B12E85-7CB9-AF93-5A99-119912616300}"/>
              </a:ext>
            </a:extLst>
          </p:cNvPr>
          <p:cNvSpPr>
            <a:spLocks noGrp="1"/>
          </p:cNvSpPr>
          <p:nvPr>
            <p:ph type="sldNum" sz="quarter" idx="12"/>
          </p:nvPr>
        </p:nvSpPr>
        <p:spPr/>
        <p:txBody>
          <a:bodyPr/>
          <a:lstStyle/>
          <a:p>
            <a:fld id="{169DEF82-7F84-428A-97D0-46546CE1CFD5}" type="slidenum">
              <a:rPr lang="en-US" smtClean="0"/>
              <a:t>‹#›</a:t>
            </a:fld>
            <a:endParaRPr lang="en-US"/>
          </a:p>
        </p:txBody>
      </p:sp>
    </p:spTree>
    <p:extLst>
      <p:ext uri="{BB962C8B-B14F-4D97-AF65-F5344CB8AC3E}">
        <p14:creationId xmlns:p14="http://schemas.microsoft.com/office/powerpoint/2010/main" val="405122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37DAA-6A57-E496-C132-C3335F25EC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18D03B-71DD-5EC8-6717-700A832B22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D53A7E-34A8-0187-CE58-7019412D9C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BD0443-2C63-7F58-E06B-93B4484D5D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1E6503-DD1C-914D-9C40-F140621DFB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3BEAE5-859A-D332-BBBB-82001021CB3B}"/>
              </a:ext>
            </a:extLst>
          </p:cNvPr>
          <p:cNvSpPr>
            <a:spLocks noGrp="1"/>
          </p:cNvSpPr>
          <p:nvPr>
            <p:ph type="dt" sz="half" idx="10"/>
          </p:nvPr>
        </p:nvSpPr>
        <p:spPr/>
        <p:txBody>
          <a:bodyPr/>
          <a:lstStyle/>
          <a:p>
            <a:fld id="{8E0F5413-988A-4629-A778-907ABC208562}" type="datetimeFigureOut">
              <a:rPr lang="en-US" smtClean="0"/>
              <a:t>1/29/2025</a:t>
            </a:fld>
            <a:endParaRPr lang="en-US"/>
          </a:p>
        </p:txBody>
      </p:sp>
      <p:sp>
        <p:nvSpPr>
          <p:cNvPr id="8" name="Footer Placeholder 7">
            <a:extLst>
              <a:ext uri="{FF2B5EF4-FFF2-40B4-BE49-F238E27FC236}">
                <a16:creationId xmlns:a16="http://schemas.microsoft.com/office/drawing/2014/main" id="{D1AA8853-E93A-3199-C93E-7690557178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D8E5AD-F1D2-1351-1C85-65CE03D9CB5E}"/>
              </a:ext>
            </a:extLst>
          </p:cNvPr>
          <p:cNvSpPr>
            <a:spLocks noGrp="1"/>
          </p:cNvSpPr>
          <p:nvPr>
            <p:ph type="sldNum" sz="quarter" idx="12"/>
          </p:nvPr>
        </p:nvSpPr>
        <p:spPr/>
        <p:txBody>
          <a:bodyPr/>
          <a:lstStyle/>
          <a:p>
            <a:fld id="{169DEF82-7F84-428A-97D0-46546CE1CFD5}" type="slidenum">
              <a:rPr lang="en-US" smtClean="0"/>
              <a:t>‹#›</a:t>
            </a:fld>
            <a:endParaRPr lang="en-US"/>
          </a:p>
        </p:txBody>
      </p:sp>
    </p:spTree>
    <p:extLst>
      <p:ext uri="{BB962C8B-B14F-4D97-AF65-F5344CB8AC3E}">
        <p14:creationId xmlns:p14="http://schemas.microsoft.com/office/powerpoint/2010/main" val="1545140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DFC98-D125-1B58-4384-8E70756C09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0016B0-8DAE-2DA8-BE86-8B03B1BE0721}"/>
              </a:ext>
            </a:extLst>
          </p:cNvPr>
          <p:cNvSpPr>
            <a:spLocks noGrp="1"/>
          </p:cNvSpPr>
          <p:nvPr>
            <p:ph type="dt" sz="half" idx="10"/>
          </p:nvPr>
        </p:nvSpPr>
        <p:spPr/>
        <p:txBody>
          <a:bodyPr/>
          <a:lstStyle/>
          <a:p>
            <a:fld id="{8E0F5413-988A-4629-A778-907ABC208562}" type="datetimeFigureOut">
              <a:rPr lang="en-US" smtClean="0"/>
              <a:t>1/29/2025</a:t>
            </a:fld>
            <a:endParaRPr lang="en-US"/>
          </a:p>
        </p:txBody>
      </p:sp>
      <p:sp>
        <p:nvSpPr>
          <p:cNvPr id="4" name="Footer Placeholder 3">
            <a:extLst>
              <a:ext uri="{FF2B5EF4-FFF2-40B4-BE49-F238E27FC236}">
                <a16:creationId xmlns:a16="http://schemas.microsoft.com/office/drawing/2014/main" id="{EA008784-E9FD-B4F8-FD7B-031F98FC03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6CCF4E-FDEA-BF37-5ACC-585DFC4DDFA9}"/>
              </a:ext>
            </a:extLst>
          </p:cNvPr>
          <p:cNvSpPr>
            <a:spLocks noGrp="1"/>
          </p:cNvSpPr>
          <p:nvPr>
            <p:ph type="sldNum" sz="quarter" idx="12"/>
          </p:nvPr>
        </p:nvSpPr>
        <p:spPr/>
        <p:txBody>
          <a:bodyPr/>
          <a:lstStyle/>
          <a:p>
            <a:fld id="{169DEF82-7F84-428A-97D0-46546CE1CFD5}" type="slidenum">
              <a:rPr lang="en-US" smtClean="0"/>
              <a:t>‹#›</a:t>
            </a:fld>
            <a:endParaRPr lang="en-US"/>
          </a:p>
        </p:txBody>
      </p:sp>
    </p:spTree>
    <p:extLst>
      <p:ext uri="{BB962C8B-B14F-4D97-AF65-F5344CB8AC3E}">
        <p14:creationId xmlns:p14="http://schemas.microsoft.com/office/powerpoint/2010/main" val="397375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BE16D2-4371-8184-591F-E0497F2B764C}"/>
              </a:ext>
            </a:extLst>
          </p:cNvPr>
          <p:cNvSpPr>
            <a:spLocks noGrp="1"/>
          </p:cNvSpPr>
          <p:nvPr>
            <p:ph type="dt" sz="half" idx="10"/>
          </p:nvPr>
        </p:nvSpPr>
        <p:spPr/>
        <p:txBody>
          <a:bodyPr/>
          <a:lstStyle/>
          <a:p>
            <a:fld id="{8E0F5413-988A-4629-A778-907ABC208562}" type="datetimeFigureOut">
              <a:rPr lang="en-US" smtClean="0"/>
              <a:t>1/29/2025</a:t>
            </a:fld>
            <a:endParaRPr lang="en-US"/>
          </a:p>
        </p:txBody>
      </p:sp>
      <p:sp>
        <p:nvSpPr>
          <p:cNvPr id="3" name="Footer Placeholder 2">
            <a:extLst>
              <a:ext uri="{FF2B5EF4-FFF2-40B4-BE49-F238E27FC236}">
                <a16:creationId xmlns:a16="http://schemas.microsoft.com/office/drawing/2014/main" id="{7717081C-0AFA-EB3B-7E99-5245C13D86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927168-11E7-F778-D6B5-2EEAC8D60EDD}"/>
              </a:ext>
            </a:extLst>
          </p:cNvPr>
          <p:cNvSpPr>
            <a:spLocks noGrp="1"/>
          </p:cNvSpPr>
          <p:nvPr>
            <p:ph type="sldNum" sz="quarter" idx="12"/>
          </p:nvPr>
        </p:nvSpPr>
        <p:spPr/>
        <p:txBody>
          <a:bodyPr/>
          <a:lstStyle/>
          <a:p>
            <a:fld id="{169DEF82-7F84-428A-97D0-46546CE1CFD5}" type="slidenum">
              <a:rPr lang="en-US" smtClean="0"/>
              <a:t>‹#›</a:t>
            </a:fld>
            <a:endParaRPr lang="en-US"/>
          </a:p>
        </p:txBody>
      </p:sp>
    </p:spTree>
    <p:extLst>
      <p:ext uri="{BB962C8B-B14F-4D97-AF65-F5344CB8AC3E}">
        <p14:creationId xmlns:p14="http://schemas.microsoft.com/office/powerpoint/2010/main" val="439353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ECB62-0860-C55C-900B-A764043E89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5C7245-C4EB-BB95-F11C-A1754A656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10EF2E-AA08-B96C-9281-69B267385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882A5-2F77-768C-DBAA-97FEE3AFCB24}"/>
              </a:ext>
            </a:extLst>
          </p:cNvPr>
          <p:cNvSpPr>
            <a:spLocks noGrp="1"/>
          </p:cNvSpPr>
          <p:nvPr>
            <p:ph type="dt" sz="half" idx="10"/>
          </p:nvPr>
        </p:nvSpPr>
        <p:spPr/>
        <p:txBody>
          <a:bodyPr/>
          <a:lstStyle/>
          <a:p>
            <a:fld id="{8E0F5413-988A-4629-A778-907ABC208562}" type="datetimeFigureOut">
              <a:rPr lang="en-US" smtClean="0"/>
              <a:t>1/29/2025</a:t>
            </a:fld>
            <a:endParaRPr lang="en-US"/>
          </a:p>
        </p:txBody>
      </p:sp>
      <p:sp>
        <p:nvSpPr>
          <p:cNvPr id="6" name="Footer Placeholder 5">
            <a:extLst>
              <a:ext uri="{FF2B5EF4-FFF2-40B4-BE49-F238E27FC236}">
                <a16:creationId xmlns:a16="http://schemas.microsoft.com/office/drawing/2014/main" id="{66A423E5-32EB-D807-763B-27C3E8AB3D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1C27E8-E9A5-8B68-67A6-7F1707582C43}"/>
              </a:ext>
            </a:extLst>
          </p:cNvPr>
          <p:cNvSpPr>
            <a:spLocks noGrp="1"/>
          </p:cNvSpPr>
          <p:nvPr>
            <p:ph type="sldNum" sz="quarter" idx="12"/>
          </p:nvPr>
        </p:nvSpPr>
        <p:spPr/>
        <p:txBody>
          <a:bodyPr/>
          <a:lstStyle/>
          <a:p>
            <a:fld id="{169DEF82-7F84-428A-97D0-46546CE1CFD5}" type="slidenum">
              <a:rPr lang="en-US" smtClean="0"/>
              <a:t>‹#›</a:t>
            </a:fld>
            <a:endParaRPr lang="en-US"/>
          </a:p>
        </p:txBody>
      </p:sp>
    </p:spTree>
    <p:extLst>
      <p:ext uri="{BB962C8B-B14F-4D97-AF65-F5344CB8AC3E}">
        <p14:creationId xmlns:p14="http://schemas.microsoft.com/office/powerpoint/2010/main" val="2615872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3E7EB-ED90-800A-EC74-853287CE63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8457BE-5B47-AB4C-ECB0-599912F4E3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C14A87-8A7A-C193-33D1-AE38BA7B58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ACA828-0304-BFD2-F922-452B6A0D332B}"/>
              </a:ext>
            </a:extLst>
          </p:cNvPr>
          <p:cNvSpPr>
            <a:spLocks noGrp="1"/>
          </p:cNvSpPr>
          <p:nvPr>
            <p:ph type="dt" sz="half" idx="10"/>
          </p:nvPr>
        </p:nvSpPr>
        <p:spPr/>
        <p:txBody>
          <a:bodyPr/>
          <a:lstStyle/>
          <a:p>
            <a:fld id="{8E0F5413-988A-4629-A778-907ABC208562}" type="datetimeFigureOut">
              <a:rPr lang="en-US" smtClean="0"/>
              <a:t>1/29/2025</a:t>
            </a:fld>
            <a:endParaRPr lang="en-US"/>
          </a:p>
        </p:txBody>
      </p:sp>
      <p:sp>
        <p:nvSpPr>
          <p:cNvPr id="6" name="Footer Placeholder 5">
            <a:extLst>
              <a:ext uri="{FF2B5EF4-FFF2-40B4-BE49-F238E27FC236}">
                <a16:creationId xmlns:a16="http://schemas.microsoft.com/office/drawing/2014/main" id="{03DCE51D-3569-DADA-86A7-24119CA61C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7C91-914A-D601-4D1C-75846F6C70B9}"/>
              </a:ext>
            </a:extLst>
          </p:cNvPr>
          <p:cNvSpPr>
            <a:spLocks noGrp="1"/>
          </p:cNvSpPr>
          <p:nvPr>
            <p:ph type="sldNum" sz="quarter" idx="12"/>
          </p:nvPr>
        </p:nvSpPr>
        <p:spPr/>
        <p:txBody>
          <a:bodyPr/>
          <a:lstStyle/>
          <a:p>
            <a:fld id="{169DEF82-7F84-428A-97D0-46546CE1CFD5}" type="slidenum">
              <a:rPr lang="en-US" smtClean="0"/>
              <a:t>‹#›</a:t>
            </a:fld>
            <a:endParaRPr lang="en-US"/>
          </a:p>
        </p:txBody>
      </p:sp>
    </p:spTree>
    <p:extLst>
      <p:ext uri="{BB962C8B-B14F-4D97-AF65-F5344CB8AC3E}">
        <p14:creationId xmlns:p14="http://schemas.microsoft.com/office/powerpoint/2010/main" val="5152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808B31-C89A-A0E3-8C46-F093571192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D60EC2-0236-82EA-728E-A1DF58BBA1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725F61-8DAD-C8B0-93AB-A6AD8FCF89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0F5413-988A-4629-A778-907ABC208562}" type="datetimeFigureOut">
              <a:rPr lang="en-US" smtClean="0"/>
              <a:t>1/29/2025</a:t>
            </a:fld>
            <a:endParaRPr lang="en-US"/>
          </a:p>
        </p:txBody>
      </p:sp>
      <p:sp>
        <p:nvSpPr>
          <p:cNvPr id="5" name="Footer Placeholder 4">
            <a:extLst>
              <a:ext uri="{FF2B5EF4-FFF2-40B4-BE49-F238E27FC236}">
                <a16:creationId xmlns:a16="http://schemas.microsoft.com/office/drawing/2014/main" id="{AA634801-5497-769A-D6DB-9C3C115C3C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12E60AD-D14F-0618-68BA-42DDA2926F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9DEF82-7F84-428A-97D0-46546CE1CFD5}" type="slidenum">
              <a:rPr lang="en-US" smtClean="0"/>
              <a:t>‹#›</a:t>
            </a:fld>
            <a:endParaRPr lang="en-US"/>
          </a:p>
        </p:txBody>
      </p:sp>
    </p:spTree>
    <p:extLst>
      <p:ext uri="{BB962C8B-B14F-4D97-AF65-F5344CB8AC3E}">
        <p14:creationId xmlns:p14="http://schemas.microsoft.com/office/powerpoint/2010/main" val="3681039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trcweb.org/project-teams/" TargetMode="External"/><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itrcweb.org/online-traini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8D8224-CD25-4C2B-83DD-60CD20C1A871}"/>
              </a:ext>
            </a:extLst>
          </p:cNvPr>
          <p:cNvSpPr>
            <a:spLocks noGrp="1"/>
          </p:cNvSpPr>
          <p:nvPr>
            <p:ph type="ctrTitle" idx="4294967295"/>
          </p:nvPr>
        </p:nvSpPr>
        <p:spPr>
          <a:xfrm>
            <a:off x="0" y="1015248"/>
            <a:ext cx="6096000" cy="735532"/>
          </a:xfrm>
          <a:prstGeom prst="rect">
            <a:avLst/>
          </a:prstGeom>
        </p:spPr>
        <p:txBody>
          <a:bodyPr anchor="ctr"/>
          <a:lstStyle/>
          <a:p>
            <a:pPr algn="ctr"/>
            <a:r>
              <a:rPr lang="en-US" sz="4400" b="1" dirty="0">
                <a:solidFill>
                  <a:srgbClr val="006595"/>
                </a:solidFill>
              </a:rPr>
              <a:t>What is the ITRC?</a:t>
            </a:r>
            <a:endParaRPr lang="en-US" sz="4400" dirty="0">
              <a:solidFill>
                <a:srgbClr val="006595"/>
              </a:solidFill>
            </a:endParaRP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286625" y="1383014"/>
            <a:ext cx="4100513" cy="4091971"/>
          </a:xfrm>
          <a:prstGeom prst="rect">
            <a:avLst/>
          </a:prstGeom>
        </p:spPr>
      </p:pic>
      <p:sp>
        <p:nvSpPr>
          <p:cNvPr id="7" name="Subtitle 4">
            <a:extLst>
              <a:ext uri="{FF2B5EF4-FFF2-40B4-BE49-F238E27FC236}">
                <a16:creationId xmlns:a16="http://schemas.microsoft.com/office/drawing/2014/main" id="{B003BCDA-AFCF-4B95-99BC-411A5B9A7A54}"/>
              </a:ext>
            </a:extLst>
          </p:cNvPr>
          <p:cNvSpPr txBox="1">
            <a:spLocks/>
          </p:cNvSpPr>
          <p:nvPr/>
        </p:nvSpPr>
        <p:spPr bwMode="gray">
          <a:xfrm>
            <a:off x="332885" y="6228155"/>
            <a:ext cx="3025261" cy="562699"/>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rgbClr val="00334C"/>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0"/>
              </a:spcAft>
              <a:buClr>
                <a:srgbClr val="4472C4"/>
              </a:buClr>
              <a:buSzPct val="80000"/>
              <a:buFont typeface="Wingdings 3" charset="2"/>
              <a:buNone/>
              <a:tabLst/>
              <a:defRPr/>
            </a:pPr>
            <a:endParaRPr kumimoji="0" lang="en-US" sz="1800" b="0" i="0" u="none" strike="noStrike" kern="1200" cap="all"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3">
            <a:extLst>
              <a:ext uri="{FF2B5EF4-FFF2-40B4-BE49-F238E27FC236}">
                <a16:creationId xmlns:a16="http://schemas.microsoft.com/office/drawing/2014/main" id="{C14DE9BF-1E00-7006-4184-4FD9693584C1}"/>
              </a:ext>
            </a:extLst>
          </p:cNvPr>
          <p:cNvSpPr>
            <a:spLocks noGrp="1"/>
          </p:cNvSpPr>
          <p:nvPr>
            <p:ph type="sldNum" sz="quarter" idx="4"/>
          </p:nvPr>
        </p:nvSpPr>
        <p:spPr>
          <a:xfrm>
            <a:off x="11644060" y="6299664"/>
            <a:ext cx="472611" cy="402266"/>
          </a:xfrm>
        </p:spPr>
        <p:txBody>
          <a:bodyPr/>
          <a:lstStyle/>
          <a:p>
            <a:fld id="{FF3F51B9-B4A8-47D8-818E-EF9CB482397C}" type="slidenum">
              <a:rPr lang="en-US" smtClean="0"/>
              <a:pPr/>
              <a:t>1</a:t>
            </a:fld>
            <a:endParaRPr lang="en-US" dirty="0"/>
          </a:p>
        </p:txBody>
      </p:sp>
      <p:pic>
        <p:nvPicPr>
          <p:cNvPr id="8" name="Picture 7">
            <a:extLst>
              <a:ext uri="{FF2B5EF4-FFF2-40B4-BE49-F238E27FC236}">
                <a16:creationId xmlns:a16="http://schemas.microsoft.com/office/drawing/2014/main" id="{A33D5BE3-BA80-30D5-1430-DB686972A5FB}"/>
              </a:ext>
            </a:extLst>
          </p:cNvPr>
          <p:cNvPicPr>
            <a:picLocks noChangeAspect="1"/>
          </p:cNvPicPr>
          <p:nvPr/>
        </p:nvPicPr>
        <p:blipFill>
          <a:blip r:embed="rId4">
            <a:extLst>
              <a:ext uri="{28A0092B-C50C-407E-A947-70E740481C1C}">
                <a14:useLocalDpi xmlns:a14="http://schemas.microsoft.com/office/drawing/2010/main" val="0"/>
              </a:ext>
            </a:extLst>
          </a:blip>
          <a:srcRect l="7812" r="7812"/>
          <a:stretch/>
        </p:blipFill>
        <p:spPr>
          <a:xfrm>
            <a:off x="341514" y="2156488"/>
            <a:ext cx="5412972" cy="360864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A4BCF853-DB87-9816-B8E7-9E1211DA198B}"/>
              </a:ext>
            </a:extLst>
          </p:cNvPr>
          <p:cNvSpPr txBox="1"/>
          <p:nvPr/>
        </p:nvSpPr>
        <p:spPr>
          <a:xfrm>
            <a:off x="8272210" y="6316131"/>
            <a:ext cx="3371850" cy="369332"/>
          </a:xfrm>
          <a:prstGeom prst="rect">
            <a:avLst/>
          </a:prstGeom>
          <a:noFill/>
        </p:spPr>
        <p:txBody>
          <a:bodyPr wrap="square" rtlCol="0">
            <a:spAutoFit/>
          </a:bodyPr>
          <a:lstStyle/>
          <a:p>
            <a:r>
              <a:rPr lang="en-US" dirty="0">
                <a:solidFill>
                  <a:schemeClr val="bg1"/>
                </a:solidFill>
              </a:rPr>
              <a:t>Updated January 2025</a:t>
            </a:r>
          </a:p>
        </p:txBody>
      </p:sp>
    </p:spTree>
    <p:extLst>
      <p:ext uri="{BB962C8B-B14F-4D97-AF65-F5344CB8AC3E}">
        <p14:creationId xmlns:p14="http://schemas.microsoft.com/office/powerpoint/2010/main" val="3787052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CA1ACF-AEB8-42D4-8BB0-A76352B204F5}"/>
              </a:ext>
            </a:extLst>
          </p:cNvPr>
          <p:cNvSpPr>
            <a:spLocks noGrp="1"/>
          </p:cNvSpPr>
          <p:nvPr>
            <p:ph idx="1"/>
          </p:nvPr>
        </p:nvSpPr>
        <p:spPr>
          <a:xfrm>
            <a:off x="290513" y="1080513"/>
            <a:ext cx="6425247" cy="4846637"/>
          </a:xfrm>
        </p:spPr>
        <p:txBody>
          <a:bodyPr anchor="ctr">
            <a:normAutofit fontScale="92500" lnSpcReduction="10000"/>
          </a:bodyPr>
          <a:lstStyle/>
          <a:p>
            <a:r>
              <a:rPr lang="en-US" dirty="0"/>
              <a:t>ITRC is a program of the Environmental Research Institute of the States (ERIS), a 501(c)3 education and research nonprofit affiliated with the Environmental Council of States (ECOS)</a:t>
            </a:r>
          </a:p>
          <a:p>
            <a:pPr marL="0" indent="0">
              <a:buNone/>
            </a:pPr>
            <a:endParaRPr lang="en-US" dirty="0"/>
          </a:p>
          <a:p>
            <a:r>
              <a:rPr lang="en-US" dirty="0"/>
              <a:t>State-led national coalition with membership from state, federal, tribal, and international government agencies, academia, private sector, and the public stakeholders </a:t>
            </a:r>
          </a:p>
          <a:p>
            <a:endParaRPr lang="en-US" dirty="0"/>
          </a:p>
          <a:p>
            <a:r>
              <a:rPr lang="en-US" dirty="0"/>
              <a:t>Develops training materials and documents to provide technical knowledge and best management practices for addressing environmental challenges </a:t>
            </a:r>
          </a:p>
        </p:txBody>
      </p:sp>
      <p:sp>
        <p:nvSpPr>
          <p:cNvPr id="5" name="Slide Number Placeholder 4">
            <a:extLst>
              <a:ext uri="{FF2B5EF4-FFF2-40B4-BE49-F238E27FC236}">
                <a16:creationId xmlns:a16="http://schemas.microsoft.com/office/drawing/2014/main" id="{EF1DF7CF-3A94-43C3-B8E8-6243BF18A4E2}"/>
              </a:ext>
            </a:extLst>
          </p:cNvPr>
          <p:cNvSpPr>
            <a:spLocks noGrp="1"/>
          </p:cNvSpPr>
          <p:nvPr>
            <p:ph type="sldNum" sz="quarter" idx="4"/>
          </p:nvPr>
        </p:nvSpPr>
        <p:spPr>
          <a:xfrm>
            <a:off x="11644060" y="6299664"/>
            <a:ext cx="472611" cy="402266"/>
          </a:xfrm>
        </p:spPr>
        <p:txBody>
          <a:bodyPr/>
          <a:lstStyle/>
          <a:p>
            <a:fld id="{FF3F51B9-B4A8-47D8-818E-EF9CB482397C}" type="slidenum">
              <a:rPr lang="en-US" smtClean="0"/>
              <a:pPr/>
              <a:t>2</a:t>
            </a:fld>
            <a:endParaRPr lang="en-US" dirty="0"/>
          </a:p>
        </p:txBody>
      </p:sp>
      <p:sp>
        <p:nvSpPr>
          <p:cNvPr id="2" name="Title 1">
            <a:extLst>
              <a:ext uri="{FF2B5EF4-FFF2-40B4-BE49-F238E27FC236}">
                <a16:creationId xmlns:a16="http://schemas.microsoft.com/office/drawing/2014/main" id="{E83BF219-BDA4-4D76-B951-68E1723D680B}"/>
              </a:ext>
            </a:extLst>
          </p:cNvPr>
          <p:cNvSpPr>
            <a:spLocks noGrp="1"/>
          </p:cNvSpPr>
          <p:nvPr>
            <p:ph type="title"/>
          </p:nvPr>
        </p:nvSpPr>
        <p:spPr>
          <a:xfrm>
            <a:off x="272474" y="40857"/>
            <a:ext cx="11703503" cy="706964"/>
          </a:xfrm>
        </p:spPr>
        <p:txBody>
          <a:bodyPr/>
          <a:lstStyle/>
          <a:p>
            <a:r>
              <a:rPr lang="en-US" dirty="0">
                <a:solidFill>
                  <a:schemeClr val="bg1"/>
                </a:solidFill>
              </a:rPr>
              <a:t>What is ITRC?</a:t>
            </a:r>
          </a:p>
        </p:txBody>
      </p:sp>
      <p:pic>
        <p:nvPicPr>
          <p:cNvPr id="4" name="Picture 2" descr="Lake Irene, Colorado, Water, Reflections">
            <a:extLst>
              <a:ext uri="{FF2B5EF4-FFF2-40B4-BE49-F238E27FC236}">
                <a16:creationId xmlns:a16="http://schemas.microsoft.com/office/drawing/2014/main" id="{291EC3E0-8D58-48B7-9793-4CECCED46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7070" y="1659948"/>
            <a:ext cx="5069030" cy="33793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833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8A9877-4ACC-D088-2322-2BDC76D6061D}"/>
              </a:ext>
            </a:extLst>
          </p:cNvPr>
          <p:cNvSpPr>
            <a:spLocks noGrp="1"/>
          </p:cNvSpPr>
          <p:nvPr>
            <p:ph type="sldNum" sz="quarter" idx="4"/>
          </p:nvPr>
        </p:nvSpPr>
        <p:spPr/>
        <p:txBody>
          <a:bodyPr/>
          <a:lstStyle/>
          <a:p>
            <a:pPr defTabSz="914400" hangingPunct="1"/>
            <a:fld id="{FF3F51B9-B4A8-47D8-818E-EF9CB482397C}" type="slidenum">
              <a:rPr lang="en-US" kern="1200" smtClean="0">
                <a:ea typeface="+mn-ea"/>
                <a:cs typeface="+mn-cs"/>
              </a:rPr>
              <a:pPr defTabSz="914400" hangingPunct="1"/>
              <a:t>3</a:t>
            </a:fld>
            <a:endParaRPr lang="en-US" kern="1200" dirty="0">
              <a:ea typeface="+mn-ea"/>
              <a:cs typeface="+mn-cs"/>
            </a:endParaRPr>
          </a:p>
        </p:txBody>
      </p:sp>
      <p:sp>
        <p:nvSpPr>
          <p:cNvPr id="4" name="Title 3">
            <a:extLst>
              <a:ext uri="{FF2B5EF4-FFF2-40B4-BE49-F238E27FC236}">
                <a16:creationId xmlns:a16="http://schemas.microsoft.com/office/drawing/2014/main" id="{9B7D967F-DF14-B29A-787B-711082876655}"/>
              </a:ext>
            </a:extLst>
          </p:cNvPr>
          <p:cNvSpPr>
            <a:spLocks noGrp="1"/>
          </p:cNvSpPr>
          <p:nvPr>
            <p:ph type="title"/>
          </p:nvPr>
        </p:nvSpPr>
        <p:spPr/>
        <p:txBody>
          <a:bodyPr/>
          <a:lstStyle/>
          <a:p>
            <a:r>
              <a:rPr lang="en-US" dirty="0">
                <a:solidFill>
                  <a:schemeClr val="bg1"/>
                </a:solidFill>
              </a:rPr>
              <a:t>Benefits</a:t>
            </a:r>
          </a:p>
        </p:txBody>
      </p:sp>
      <p:graphicFrame>
        <p:nvGraphicFramePr>
          <p:cNvPr id="5" name="Diagram 4">
            <a:extLst>
              <a:ext uri="{FF2B5EF4-FFF2-40B4-BE49-F238E27FC236}">
                <a16:creationId xmlns:a16="http://schemas.microsoft.com/office/drawing/2014/main" id="{E8F2B8C9-E9D7-5289-FB27-2753465A34FF}"/>
              </a:ext>
            </a:extLst>
          </p:cNvPr>
          <p:cNvGraphicFramePr/>
          <p:nvPr>
            <p:extLst>
              <p:ext uri="{D42A27DB-BD31-4B8C-83A1-F6EECF244321}">
                <p14:modId xmlns:p14="http://schemas.microsoft.com/office/powerpoint/2010/main" val="2892726323"/>
              </p:ext>
            </p:extLst>
          </p:nvPr>
        </p:nvGraphicFramePr>
        <p:xfrm>
          <a:off x="153552" y="879122"/>
          <a:ext cx="11490508" cy="5099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7435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3954B794-BCF0-7C0C-328C-F1E80FA2AC2C}"/>
              </a:ext>
            </a:extLst>
          </p:cNvPr>
          <p:cNvSpPr>
            <a:spLocks noGrp="1"/>
          </p:cNvSpPr>
          <p:nvPr>
            <p:ph type="sldNum" sz="quarter" idx="4"/>
          </p:nvPr>
        </p:nvSpPr>
        <p:spPr/>
        <p:txBody>
          <a:bodyPr/>
          <a:lstStyle/>
          <a:p>
            <a:fld id="{FF3F51B9-B4A8-47D8-818E-EF9CB482397C}" type="slidenum">
              <a:rPr lang="en-US" smtClean="0"/>
              <a:pPr/>
              <a:t>4</a:t>
            </a:fld>
            <a:endParaRPr lang="en-US" dirty="0"/>
          </a:p>
        </p:txBody>
      </p:sp>
      <p:sp>
        <p:nvSpPr>
          <p:cNvPr id="2" name="Title 1">
            <a:extLst>
              <a:ext uri="{FF2B5EF4-FFF2-40B4-BE49-F238E27FC236}">
                <a16:creationId xmlns:a16="http://schemas.microsoft.com/office/drawing/2014/main" id="{36057FD8-8599-4CAF-9E38-6740210F4C4A}"/>
              </a:ext>
            </a:extLst>
          </p:cNvPr>
          <p:cNvSpPr>
            <a:spLocks noGrp="1"/>
          </p:cNvSpPr>
          <p:nvPr>
            <p:ph type="title"/>
          </p:nvPr>
        </p:nvSpPr>
        <p:spPr/>
        <p:txBody>
          <a:bodyPr>
            <a:normAutofit/>
          </a:bodyPr>
          <a:lstStyle/>
          <a:p>
            <a:r>
              <a:rPr lang="en-US" dirty="0">
                <a:solidFill>
                  <a:schemeClr val="bg1"/>
                </a:solidFill>
              </a:rPr>
              <a:t>ITRC Membership</a:t>
            </a:r>
          </a:p>
        </p:txBody>
      </p:sp>
      <p:sp>
        <p:nvSpPr>
          <p:cNvPr id="16" name="Content Placeholder 1">
            <a:extLst>
              <a:ext uri="{FF2B5EF4-FFF2-40B4-BE49-F238E27FC236}">
                <a16:creationId xmlns:a16="http://schemas.microsoft.com/office/drawing/2014/main" id="{CA27F690-B842-1DFA-2790-71A4D4D63629}"/>
              </a:ext>
            </a:extLst>
          </p:cNvPr>
          <p:cNvSpPr txBox="1">
            <a:spLocks/>
          </p:cNvSpPr>
          <p:nvPr/>
        </p:nvSpPr>
        <p:spPr>
          <a:xfrm>
            <a:off x="272474" y="1164069"/>
            <a:ext cx="5653542" cy="4371600"/>
          </a:xfrm>
          <a:prstGeom prst="rect">
            <a:avLst/>
          </a:prstGeom>
        </p:spPr>
        <p:txBody>
          <a:bodyPr anchor="ctr">
            <a:normAutofit fontScale="92500" lnSpcReduction="10000"/>
          </a:bodyPr>
          <a:lstStyle>
            <a:lvl1pPr marL="342900" indent="-342900" algn="l" defTabSz="457200" rtl="0" eaLnBrk="1" latinLnBrk="0" hangingPunct="1">
              <a:spcBef>
                <a:spcPts val="1000"/>
              </a:spcBef>
              <a:spcAft>
                <a:spcPts val="0"/>
              </a:spcAft>
              <a:buClr>
                <a:srgbClr val="006595"/>
              </a:buClr>
              <a:buSzPct val="80000"/>
              <a:buFont typeface="Wingdings" panose="05000000000000000000" pitchFamily="2" charset="2"/>
              <a:buChar char="§"/>
              <a:defRPr sz="24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457200" rtl="0" eaLnBrk="1" latinLnBrk="0" hangingPunct="1">
              <a:spcBef>
                <a:spcPts val="1000"/>
              </a:spcBef>
              <a:spcAft>
                <a:spcPts val="0"/>
              </a:spcAft>
              <a:buClr>
                <a:srgbClr val="006595"/>
              </a:buClr>
              <a:buSzPct val="80000"/>
              <a:buFont typeface="Wingdings" panose="05000000000000000000" pitchFamily="2" charset="2"/>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457200" rtl="0" eaLnBrk="1" latinLnBrk="0" hangingPunct="1">
              <a:spcBef>
                <a:spcPts val="1000"/>
              </a:spcBef>
              <a:spcAft>
                <a:spcPts val="0"/>
              </a:spcAft>
              <a:buClr>
                <a:srgbClr val="006595"/>
              </a:buClr>
              <a:buSzPct val="80000"/>
              <a:buFont typeface="Wingdings" panose="05000000000000000000" pitchFamily="2" charset="2"/>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457200" rtl="0" eaLnBrk="1" latinLnBrk="0" hangingPunct="1">
              <a:spcBef>
                <a:spcPts val="1000"/>
              </a:spcBef>
              <a:spcAft>
                <a:spcPts val="0"/>
              </a:spcAft>
              <a:buClr>
                <a:srgbClr val="006595"/>
              </a:buClr>
              <a:buSzPct val="80000"/>
              <a:buFont typeface="Wingdings" panose="05000000000000000000" pitchFamily="2" charset="2"/>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457200" rtl="0" eaLnBrk="1" latinLnBrk="0" hangingPunct="1">
              <a:spcBef>
                <a:spcPts val="1000"/>
              </a:spcBef>
              <a:spcAft>
                <a:spcPts val="0"/>
              </a:spcAft>
              <a:buClr>
                <a:srgbClr val="006595"/>
              </a:buClr>
              <a:buSzPct val="80000"/>
              <a:buFont typeface="Wingdings" panose="05000000000000000000" pitchFamily="2" charset="2"/>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FREE</a:t>
            </a:r>
            <a:r>
              <a:rPr lang="en-US" dirty="0"/>
              <a:t> for government agencies, Tribal stakeholders, academia, and public stakeholders</a:t>
            </a:r>
          </a:p>
          <a:p>
            <a:r>
              <a:rPr lang="en-US" dirty="0"/>
              <a:t>Private Sector participation through our Industry Affiliates Program. </a:t>
            </a:r>
          </a:p>
          <a:p>
            <a:r>
              <a:rPr lang="en-US" dirty="0"/>
              <a:t>Learn from &amp; network with a diverse group of environmental professionals with several areas of expertise</a:t>
            </a:r>
          </a:p>
          <a:p>
            <a:r>
              <a:rPr lang="en-US" dirty="0"/>
              <a:t>Write &amp; review documents</a:t>
            </a:r>
          </a:p>
          <a:p>
            <a:r>
              <a:rPr lang="en-US" dirty="0"/>
              <a:t>Develop and deliver training</a:t>
            </a:r>
          </a:p>
          <a:p>
            <a:r>
              <a:rPr lang="en-US" dirty="0"/>
              <a:t>Leadership &amp; professional development opportunities</a:t>
            </a:r>
          </a:p>
        </p:txBody>
      </p:sp>
      <p:graphicFrame>
        <p:nvGraphicFramePr>
          <p:cNvPr id="17" name="Content Placeholder 4">
            <a:extLst>
              <a:ext uri="{FF2B5EF4-FFF2-40B4-BE49-F238E27FC236}">
                <a16:creationId xmlns:a16="http://schemas.microsoft.com/office/drawing/2014/main" id="{2BBBBDE5-6C39-7475-DA58-23BE7614A27D}"/>
              </a:ext>
            </a:extLst>
          </p:cNvPr>
          <p:cNvGraphicFramePr>
            <a:graphicFrameLocks/>
          </p:cNvGraphicFramePr>
          <p:nvPr>
            <p:extLst>
              <p:ext uri="{D42A27DB-BD31-4B8C-83A1-F6EECF244321}">
                <p14:modId xmlns:p14="http://schemas.microsoft.com/office/powerpoint/2010/main" val="1905981134"/>
              </p:ext>
            </p:extLst>
          </p:nvPr>
        </p:nvGraphicFramePr>
        <p:xfrm>
          <a:off x="5943601" y="747821"/>
          <a:ext cx="6248399" cy="5368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3410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B1D2B8BE-E38B-5054-B8F3-80688E6F2102}"/>
              </a:ext>
            </a:extLst>
          </p:cNvPr>
          <p:cNvSpPr>
            <a:spLocks noGrp="1"/>
          </p:cNvSpPr>
          <p:nvPr>
            <p:ph type="sldNum" sz="quarter" idx="4"/>
          </p:nvPr>
        </p:nvSpPr>
        <p:spPr/>
        <p:txBody>
          <a:bodyPr/>
          <a:lstStyle/>
          <a:p>
            <a:fld id="{FF3F51B9-B4A8-47D8-818E-EF9CB482397C}" type="slidenum">
              <a:rPr lang="en-US" smtClean="0">
                <a:latin typeface="Tahoma" panose="020B0604030504040204" pitchFamily="34" charset="0"/>
                <a:ea typeface="Tahoma" panose="020B0604030504040204" pitchFamily="34" charset="0"/>
                <a:cs typeface="Tahoma" panose="020B0604030504040204" pitchFamily="34" charset="0"/>
              </a:rPr>
              <a:pPr/>
              <a:t>5</a:t>
            </a:fld>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 name="Title 1">
            <a:extLst>
              <a:ext uri="{FF2B5EF4-FFF2-40B4-BE49-F238E27FC236}">
                <a16:creationId xmlns:a16="http://schemas.microsoft.com/office/drawing/2014/main" id="{553D2D61-6C77-4146-8F91-2647C518D8D4}"/>
              </a:ext>
            </a:extLst>
          </p:cNvPr>
          <p:cNvSpPr>
            <a:spLocks noGrp="1"/>
          </p:cNvSpPr>
          <p:nvPr>
            <p:ph type="title"/>
          </p:nvPr>
        </p:nvSpPr>
        <p:spPr/>
        <p:txBody>
          <a:bodyPr/>
          <a:lstStyle/>
          <a:p>
            <a:r>
              <a:rPr lang="en-US" cap="none" dirty="0">
                <a:solidFill>
                  <a:schemeClr val="bg1"/>
                </a:solidFill>
              </a:rPr>
              <a:t>Current Project Teams &amp; Upcoming Trainings</a:t>
            </a:r>
          </a:p>
        </p:txBody>
      </p:sp>
      <p:sp>
        <p:nvSpPr>
          <p:cNvPr id="14" name="TextBox 13">
            <a:extLst>
              <a:ext uri="{FF2B5EF4-FFF2-40B4-BE49-F238E27FC236}">
                <a16:creationId xmlns:a16="http://schemas.microsoft.com/office/drawing/2014/main" id="{F663B8A4-E125-DA3A-7C47-15FF50343E6B}"/>
              </a:ext>
            </a:extLst>
          </p:cNvPr>
          <p:cNvSpPr txBox="1"/>
          <p:nvPr/>
        </p:nvSpPr>
        <p:spPr>
          <a:xfrm>
            <a:off x="1599687" y="1447931"/>
            <a:ext cx="3397287" cy="338554"/>
          </a:xfrm>
          <a:prstGeom prst="rect">
            <a:avLst/>
          </a:prstGeom>
          <a:noFill/>
          <a:ln>
            <a:noFill/>
          </a:ln>
        </p:spPr>
        <p:txBody>
          <a:bodyPr wrap="square" rtlCol="0">
            <a:spAutoFit/>
          </a:bodyPr>
          <a:lstStyle/>
          <a:p>
            <a:pPr algn="ctr"/>
            <a:r>
              <a:rPr lang="en-US" sz="1600" dirty="0">
                <a:solidFill>
                  <a:schemeClr val="tx1"/>
                </a:solidFill>
                <a:latin typeface="+mn-lt"/>
                <a:ea typeface="Tahoma" panose="020B0604030504040204" pitchFamily="34" charset="0"/>
                <a:cs typeface="Tahoma" panose="020B0604030504040204" pitchFamily="34" charset="0"/>
                <a:hlinkClick r:id="rId3"/>
              </a:rPr>
              <a:t>https://itrcweb.org/project-teams/</a:t>
            </a:r>
            <a:endParaRPr lang="en-US" sz="1600" dirty="0">
              <a:solidFill>
                <a:schemeClr val="tx1"/>
              </a:solidFill>
              <a:latin typeface="+mn-lt"/>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C150BCB5-A1EF-A45C-9FF5-6B10DA94DCBA}"/>
              </a:ext>
            </a:extLst>
          </p:cNvPr>
          <p:cNvSpPr txBox="1"/>
          <p:nvPr/>
        </p:nvSpPr>
        <p:spPr>
          <a:xfrm>
            <a:off x="7367502" y="1447931"/>
            <a:ext cx="3552995" cy="338554"/>
          </a:xfrm>
          <a:prstGeom prst="rect">
            <a:avLst/>
          </a:prstGeom>
          <a:noFill/>
          <a:ln>
            <a:noFill/>
          </a:ln>
        </p:spPr>
        <p:txBody>
          <a:bodyPr wrap="square" rtlCol="0">
            <a:spAutoFit/>
          </a:bodyPr>
          <a:lstStyle/>
          <a:p>
            <a:pPr algn="ctr"/>
            <a:r>
              <a:rPr lang="en-US" sz="1600" dirty="0">
                <a:solidFill>
                  <a:schemeClr val="tx1"/>
                </a:solidFill>
                <a:latin typeface="+mn-lt"/>
                <a:ea typeface="Tahoma" panose="020B0604030504040204" pitchFamily="34" charset="0"/>
                <a:cs typeface="Tahoma" panose="020B0604030504040204" pitchFamily="34" charset="0"/>
                <a:hlinkClick r:id="rId4"/>
              </a:rPr>
              <a:t>https://itrcweb.org/online-training/</a:t>
            </a:r>
            <a:r>
              <a:rPr lang="en-US" sz="1600" dirty="0">
                <a:solidFill>
                  <a:schemeClr val="tx1"/>
                </a:solidFill>
                <a:latin typeface="+mn-lt"/>
                <a:ea typeface="Tahoma" panose="020B0604030504040204" pitchFamily="34" charset="0"/>
                <a:cs typeface="Tahoma" panose="020B0604030504040204" pitchFamily="34" charset="0"/>
              </a:rPr>
              <a:t> </a:t>
            </a:r>
          </a:p>
        </p:txBody>
      </p:sp>
      <p:sp>
        <p:nvSpPr>
          <p:cNvPr id="4" name="Title 3">
            <a:extLst>
              <a:ext uri="{FF2B5EF4-FFF2-40B4-BE49-F238E27FC236}">
                <a16:creationId xmlns:a16="http://schemas.microsoft.com/office/drawing/2014/main" id="{090D9AD1-1923-50C6-CCC4-D1202A0742A4}"/>
              </a:ext>
            </a:extLst>
          </p:cNvPr>
          <p:cNvSpPr txBox="1">
            <a:spLocks/>
          </p:cNvSpPr>
          <p:nvPr/>
        </p:nvSpPr>
        <p:spPr>
          <a:xfrm>
            <a:off x="1519521" y="935665"/>
            <a:ext cx="3370690" cy="66297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b="1" u="sng" dirty="0">
                <a:solidFill>
                  <a:schemeClr val="tx1"/>
                </a:solidFill>
                <a:latin typeface="+mn-lt"/>
              </a:rPr>
              <a:t>Project Teams</a:t>
            </a:r>
            <a:endParaRPr lang="en-US" sz="2000" u="sng" dirty="0">
              <a:solidFill>
                <a:schemeClr val="tx1"/>
              </a:solidFill>
              <a:latin typeface="+mn-lt"/>
            </a:endParaRPr>
          </a:p>
        </p:txBody>
      </p:sp>
      <p:sp>
        <p:nvSpPr>
          <p:cNvPr id="6" name="Title 3">
            <a:extLst>
              <a:ext uri="{FF2B5EF4-FFF2-40B4-BE49-F238E27FC236}">
                <a16:creationId xmlns:a16="http://schemas.microsoft.com/office/drawing/2014/main" id="{A2777EC6-65AE-2AD0-A535-80EAE74EFCB1}"/>
              </a:ext>
            </a:extLst>
          </p:cNvPr>
          <p:cNvSpPr txBox="1">
            <a:spLocks/>
          </p:cNvSpPr>
          <p:nvPr/>
        </p:nvSpPr>
        <p:spPr>
          <a:xfrm>
            <a:off x="7458655" y="889461"/>
            <a:ext cx="3370690" cy="66297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b="1" u="sng" dirty="0">
                <a:solidFill>
                  <a:schemeClr val="tx1"/>
                </a:solidFill>
                <a:latin typeface="+mn-lt"/>
              </a:rPr>
              <a:t>Upcoming Trainings</a:t>
            </a:r>
            <a:endParaRPr lang="en-US" sz="2000" u="sng" dirty="0">
              <a:solidFill>
                <a:schemeClr val="tx1"/>
              </a:solidFill>
              <a:latin typeface="+mn-lt"/>
            </a:endParaRPr>
          </a:p>
        </p:txBody>
      </p:sp>
      <p:pic>
        <p:nvPicPr>
          <p:cNvPr id="8" name="Picture 7">
            <a:extLst>
              <a:ext uri="{FF2B5EF4-FFF2-40B4-BE49-F238E27FC236}">
                <a16:creationId xmlns:a16="http://schemas.microsoft.com/office/drawing/2014/main" id="{958EC6BB-9E35-A91C-EF9E-319CAD489B83}"/>
              </a:ext>
            </a:extLst>
          </p:cNvPr>
          <p:cNvPicPr>
            <a:picLocks noChangeAspect="1"/>
          </p:cNvPicPr>
          <p:nvPr/>
        </p:nvPicPr>
        <p:blipFill>
          <a:blip r:embed="rId5"/>
          <a:stretch>
            <a:fillRect/>
          </a:stretch>
        </p:blipFill>
        <p:spPr>
          <a:xfrm>
            <a:off x="2558676" y="1923400"/>
            <a:ext cx="1292380" cy="1292380"/>
          </a:xfrm>
          <a:prstGeom prst="rect">
            <a:avLst/>
          </a:prstGeom>
        </p:spPr>
      </p:pic>
      <p:pic>
        <p:nvPicPr>
          <p:cNvPr id="10" name="Picture 9">
            <a:extLst>
              <a:ext uri="{FF2B5EF4-FFF2-40B4-BE49-F238E27FC236}">
                <a16:creationId xmlns:a16="http://schemas.microsoft.com/office/drawing/2014/main" id="{D9161209-F160-8FF0-E279-D9EC881B034C}"/>
              </a:ext>
            </a:extLst>
          </p:cNvPr>
          <p:cNvPicPr>
            <a:picLocks noChangeAspect="1"/>
          </p:cNvPicPr>
          <p:nvPr/>
        </p:nvPicPr>
        <p:blipFill>
          <a:blip r:embed="rId6"/>
          <a:stretch>
            <a:fillRect/>
          </a:stretch>
        </p:blipFill>
        <p:spPr>
          <a:xfrm>
            <a:off x="8497809" y="1923400"/>
            <a:ext cx="1292380" cy="1292380"/>
          </a:xfrm>
          <a:prstGeom prst="rect">
            <a:avLst/>
          </a:prstGeom>
        </p:spPr>
      </p:pic>
      <p:pic>
        <p:nvPicPr>
          <p:cNvPr id="9" name="Picture 8">
            <a:extLst>
              <a:ext uri="{FF2B5EF4-FFF2-40B4-BE49-F238E27FC236}">
                <a16:creationId xmlns:a16="http://schemas.microsoft.com/office/drawing/2014/main" id="{CBF66713-4A3B-A08B-4BB5-F57601E5CDEF}"/>
              </a:ext>
            </a:extLst>
          </p:cNvPr>
          <p:cNvPicPr>
            <a:picLocks noChangeAspect="1"/>
          </p:cNvPicPr>
          <p:nvPr/>
        </p:nvPicPr>
        <p:blipFill>
          <a:blip r:embed="rId7"/>
          <a:stretch>
            <a:fillRect/>
          </a:stretch>
        </p:blipFill>
        <p:spPr>
          <a:xfrm>
            <a:off x="1836490" y="4242116"/>
            <a:ext cx="8992855" cy="1705213"/>
          </a:xfrm>
          <a:prstGeom prst="rect">
            <a:avLst/>
          </a:prstGeom>
        </p:spPr>
      </p:pic>
    </p:spTree>
    <p:extLst>
      <p:ext uri="{BB962C8B-B14F-4D97-AF65-F5344CB8AC3E}">
        <p14:creationId xmlns:p14="http://schemas.microsoft.com/office/powerpoint/2010/main" val="3330327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B01E52-872A-4D04-BF2D-138CFEC39382}"/>
              </a:ext>
            </a:extLst>
          </p:cNvPr>
          <p:cNvSpPr>
            <a:spLocks noGrp="1"/>
          </p:cNvSpPr>
          <p:nvPr>
            <p:ph type="sldNum" sz="quarter" idx="4"/>
          </p:nvPr>
        </p:nvSpPr>
        <p:spPr/>
        <p:txBody>
          <a:bodyPr/>
          <a:lstStyle/>
          <a:p>
            <a:fld id="{FF3F51B9-B4A8-47D8-818E-EF9CB482397C}" type="slidenum">
              <a:rPr lang="en-US" smtClean="0"/>
              <a:pPr/>
              <a:t>6</a:t>
            </a:fld>
            <a:endParaRPr lang="en-US" dirty="0"/>
          </a:p>
        </p:txBody>
      </p:sp>
      <p:sp>
        <p:nvSpPr>
          <p:cNvPr id="5" name="TextBox 4">
            <a:extLst>
              <a:ext uri="{FF2B5EF4-FFF2-40B4-BE49-F238E27FC236}">
                <a16:creationId xmlns:a16="http://schemas.microsoft.com/office/drawing/2014/main" id="{CC2EA1A5-F04B-4C70-9E72-BC8BDF9B6A07}"/>
              </a:ext>
            </a:extLst>
          </p:cNvPr>
          <p:cNvSpPr txBox="1"/>
          <p:nvPr/>
        </p:nvSpPr>
        <p:spPr>
          <a:xfrm>
            <a:off x="1332931" y="2997543"/>
            <a:ext cx="9526138" cy="584775"/>
          </a:xfrm>
          <a:prstGeom prst="rect">
            <a:avLst/>
          </a:prstGeom>
          <a:noFill/>
        </p:spPr>
        <p:txBody>
          <a:bodyPr wrap="square" rtlCol="0">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Stay Updated on ITRC’s Activities</a:t>
            </a:r>
          </a:p>
        </p:txBody>
      </p:sp>
      <p:pic>
        <p:nvPicPr>
          <p:cNvPr id="7" name="Picture 6">
            <a:extLst>
              <a:ext uri="{FF2B5EF4-FFF2-40B4-BE49-F238E27FC236}">
                <a16:creationId xmlns:a16="http://schemas.microsoft.com/office/drawing/2014/main" id="{05085002-8652-4EBE-B1C7-CDDE3F4D44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0130" y="4159505"/>
            <a:ext cx="1074121" cy="985818"/>
          </a:xfrm>
          <a:prstGeom prst="rect">
            <a:avLst/>
          </a:prstGeom>
        </p:spPr>
      </p:pic>
      <p:sp>
        <p:nvSpPr>
          <p:cNvPr id="11" name="TextBox 10">
            <a:extLst>
              <a:ext uri="{FF2B5EF4-FFF2-40B4-BE49-F238E27FC236}">
                <a16:creationId xmlns:a16="http://schemas.microsoft.com/office/drawing/2014/main" id="{B29B79D6-82A1-4AF3-A003-14516A315DDC}"/>
              </a:ext>
            </a:extLst>
          </p:cNvPr>
          <p:cNvSpPr txBox="1"/>
          <p:nvPr/>
        </p:nvSpPr>
        <p:spPr>
          <a:xfrm>
            <a:off x="8784876" y="5192982"/>
            <a:ext cx="1624628" cy="584775"/>
          </a:xfrm>
          <a:prstGeom prst="rect">
            <a:avLst/>
          </a:prstGeom>
          <a:noFill/>
        </p:spPr>
        <p:txBody>
          <a:bodyPr wrap="square" rtlCol="0">
            <a:spAutoFit/>
          </a:bodyPr>
          <a:lstStyle/>
          <a:p>
            <a:pPr algn="ctr"/>
            <a:r>
              <a:rPr lang="en-US" sz="1600" b="1" dirty="0">
                <a:solidFill>
                  <a:schemeClr val="tx1"/>
                </a:solidFill>
                <a:latin typeface="+mj-lt"/>
              </a:rPr>
              <a:t>linkedin.com/</a:t>
            </a:r>
            <a:br>
              <a:rPr lang="en-US" sz="1600" b="1" dirty="0">
                <a:solidFill>
                  <a:schemeClr val="tx1"/>
                </a:solidFill>
                <a:latin typeface="+mj-lt"/>
              </a:rPr>
            </a:br>
            <a:r>
              <a:rPr lang="en-US" sz="1600" b="1" dirty="0">
                <a:solidFill>
                  <a:schemeClr val="tx1"/>
                </a:solidFill>
                <a:latin typeface="+mj-lt"/>
              </a:rPr>
              <a:t>company/itrc</a:t>
            </a:r>
          </a:p>
        </p:txBody>
      </p:sp>
      <p:pic>
        <p:nvPicPr>
          <p:cNvPr id="12" name="Picture 11">
            <a:extLst>
              <a:ext uri="{FF2B5EF4-FFF2-40B4-BE49-F238E27FC236}">
                <a16:creationId xmlns:a16="http://schemas.microsoft.com/office/drawing/2014/main" id="{BA1F37F3-6AF5-4488-9E1B-1225648BB6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1124" y="4124580"/>
            <a:ext cx="1122916" cy="1030601"/>
          </a:xfrm>
          <a:prstGeom prst="rect">
            <a:avLst/>
          </a:prstGeom>
        </p:spPr>
      </p:pic>
      <p:sp>
        <p:nvSpPr>
          <p:cNvPr id="13" name="TextBox 12">
            <a:extLst>
              <a:ext uri="{FF2B5EF4-FFF2-40B4-BE49-F238E27FC236}">
                <a16:creationId xmlns:a16="http://schemas.microsoft.com/office/drawing/2014/main" id="{3ED585B9-79F6-48D3-B886-44167C756503}"/>
              </a:ext>
            </a:extLst>
          </p:cNvPr>
          <p:cNvSpPr txBox="1"/>
          <p:nvPr/>
        </p:nvSpPr>
        <p:spPr>
          <a:xfrm>
            <a:off x="2051564" y="5192982"/>
            <a:ext cx="1482036" cy="338554"/>
          </a:xfrm>
          <a:prstGeom prst="rect">
            <a:avLst/>
          </a:prstGeom>
          <a:noFill/>
        </p:spPr>
        <p:txBody>
          <a:bodyPr wrap="square" rtlCol="0">
            <a:spAutoFit/>
          </a:bodyPr>
          <a:lstStyle/>
          <a:p>
            <a:pPr algn="ctr"/>
            <a:r>
              <a:rPr lang="en-US" sz="1600" b="1" dirty="0">
                <a:solidFill>
                  <a:schemeClr val="tx1"/>
                </a:solidFill>
                <a:latin typeface="+mj-lt"/>
              </a:rPr>
              <a:t>itrcweb.org</a:t>
            </a:r>
          </a:p>
        </p:txBody>
      </p:sp>
      <p:pic>
        <p:nvPicPr>
          <p:cNvPr id="14" name="Picture 13">
            <a:extLst>
              <a:ext uri="{FF2B5EF4-FFF2-40B4-BE49-F238E27FC236}">
                <a16:creationId xmlns:a16="http://schemas.microsoft.com/office/drawing/2014/main" id="{82599614-E08E-7D65-A974-68C90EFCF74A}"/>
              </a:ext>
            </a:extLst>
          </p:cNvPr>
          <p:cNvPicPr>
            <a:picLocks noChangeAspect="1"/>
          </p:cNvPicPr>
          <p:nvPr/>
        </p:nvPicPr>
        <p:blipFill>
          <a:blip r:embed="rId5">
            <a:extLst>
              <a:ext uri="{28A0092B-C50C-407E-A947-70E740481C1C}">
                <a14:useLocalDpi xmlns:a14="http://schemas.microsoft.com/office/drawing/2010/main" val="0"/>
              </a:ext>
            </a:extLst>
          </a:blip>
          <a:srcRect t="-1" b="43986"/>
          <a:stretch/>
        </p:blipFill>
        <p:spPr>
          <a:xfrm>
            <a:off x="2884466" y="881665"/>
            <a:ext cx="6423068" cy="2023794"/>
          </a:xfrm>
          <a:prstGeom prst="rect">
            <a:avLst/>
          </a:prstGeom>
        </p:spPr>
      </p:pic>
      <p:sp>
        <p:nvSpPr>
          <p:cNvPr id="3" name="TextBox 2">
            <a:extLst>
              <a:ext uri="{FF2B5EF4-FFF2-40B4-BE49-F238E27FC236}">
                <a16:creationId xmlns:a16="http://schemas.microsoft.com/office/drawing/2014/main" id="{E90793C2-023F-7910-0222-B45B18C00320}"/>
              </a:ext>
            </a:extLst>
          </p:cNvPr>
          <p:cNvSpPr txBox="1"/>
          <p:nvPr/>
        </p:nvSpPr>
        <p:spPr>
          <a:xfrm>
            <a:off x="4751781" y="5192982"/>
            <a:ext cx="2856930" cy="338554"/>
          </a:xfrm>
          <a:prstGeom prst="rect">
            <a:avLst/>
          </a:prstGeom>
          <a:noFill/>
        </p:spPr>
        <p:txBody>
          <a:bodyPr wrap="square">
            <a:spAutoFit/>
          </a:bodyPr>
          <a:lstStyle/>
          <a:p>
            <a:pPr algn="ctr"/>
            <a:r>
              <a:rPr lang="en-US" sz="1600" b="1" dirty="0">
                <a:solidFill>
                  <a:schemeClr val="tx1"/>
                </a:solidFill>
              </a:rPr>
              <a:t>@itrc-environment</a:t>
            </a:r>
          </a:p>
        </p:txBody>
      </p:sp>
      <p:pic>
        <p:nvPicPr>
          <p:cNvPr id="8" name="Picture 7" descr="A red and white play button&#10;&#10;Description automatically generated">
            <a:extLst>
              <a:ext uri="{FF2B5EF4-FFF2-40B4-BE49-F238E27FC236}">
                <a16:creationId xmlns:a16="http://schemas.microsoft.com/office/drawing/2014/main" id="{F90CBE04-9999-2F61-9DA8-9FA1018762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51547" y="4159505"/>
            <a:ext cx="1488905" cy="1030601"/>
          </a:xfrm>
          <a:prstGeom prst="rect">
            <a:avLst/>
          </a:prstGeom>
        </p:spPr>
      </p:pic>
    </p:spTree>
    <p:extLst>
      <p:ext uri="{BB962C8B-B14F-4D97-AF65-F5344CB8AC3E}">
        <p14:creationId xmlns:p14="http://schemas.microsoft.com/office/powerpoint/2010/main" val="2331449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TotalTime>
  <Words>675</Words>
  <Application>Microsoft Office PowerPoint</Application>
  <PresentationFormat>Widescreen</PresentationFormat>
  <Paragraphs>56</Paragraphs>
  <Slides>6</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Aptos</vt:lpstr>
      <vt:lpstr>Aptos Display</vt:lpstr>
      <vt:lpstr>Arial</vt:lpstr>
      <vt:lpstr>Calibri</vt:lpstr>
      <vt:lpstr>Century Gothic</vt:lpstr>
      <vt:lpstr>Tahoma</vt:lpstr>
      <vt:lpstr>Wingdings</vt:lpstr>
      <vt:lpstr>Wingdings 3</vt:lpstr>
      <vt:lpstr>Office Theme</vt:lpstr>
      <vt:lpstr>What is the ITRC?</vt:lpstr>
      <vt:lpstr>What is ITRC?</vt:lpstr>
      <vt:lpstr>Benefits</vt:lpstr>
      <vt:lpstr>ITRC Membership</vt:lpstr>
      <vt:lpstr>Current Project Teams &amp; Upcoming Trainings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Taylor Voelkel</dc:creator>
  <cp:lastModifiedBy>Taylor Voelkel</cp:lastModifiedBy>
  <cp:revision>10</cp:revision>
  <dcterms:created xsi:type="dcterms:W3CDTF">2025-01-28T14:16:01Z</dcterms:created>
  <dcterms:modified xsi:type="dcterms:W3CDTF">2025-01-29T20:02:01Z</dcterms:modified>
</cp:coreProperties>
</file>