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embeddedFontLst>
    <p:embeddedFont>
      <p:font typeface="Helvetica" charset="1" panose="020B0504020202020204"/>
      <p:regular r:id="rId13"/>
    </p:embeddedFont>
    <p:embeddedFont>
      <p:font typeface="Helvetica Bold" charset="1" panose="020B0704020202030204"/>
      <p:regular r:id="rId14"/>
    </p:embeddedFont>
    <p:embeddedFont>
      <p:font typeface="Helvetica Now Condensed" charset="1" panose="020B050403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1517" y="-76501"/>
            <a:ext cx="12363517" cy="11853317"/>
          </a:xfrm>
          <a:custGeom>
            <a:avLst/>
            <a:gdLst/>
            <a:ahLst/>
            <a:cxnLst/>
            <a:rect r="r" b="b" t="t" l="l"/>
            <a:pathLst>
              <a:path h="11853317" w="12363517">
                <a:moveTo>
                  <a:pt x="0" y="0"/>
                </a:moveTo>
                <a:lnTo>
                  <a:pt x="12363517" y="0"/>
                </a:lnTo>
                <a:lnTo>
                  <a:pt x="12363517" y="11853317"/>
                </a:lnTo>
                <a:lnTo>
                  <a:pt x="0" y="1185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51706" y="3617922"/>
            <a:ext cx="5921307" cy="816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9"/>
              </a:lnSpc>
            </a:pPr>
            <a:r>
              <a:rPr lang="en-US" sz="4585" spc="917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BRAND GUIDE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32719" y="4269160"/>
            <a:ext cx="6959281" cy="28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sz="1574" spc="314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INTERSTATE TECHNOLOGY &amp; REGULATORY COUNCIL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26560" y="6717947"/>
            <a:ext cx="6959281" cy="140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4"/>
              </a:lnSpc>
            </a:pPr>
            <a:r>
              <a:rPr lang="en-US" sz="774" spc="154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UPDATED 02/2025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7206" y="1809807"/>
            <a:ext cx="1953506" cy="1949436"/>
          </a:xfrm>
          <a:custGeom>
            <a:avLst/>
            <a:gdLst/>
            <a:ahLst/>
            <a:cxnLst/>
            <a:rect r="r" b="b" t="t" l="l"/>
            <a:pathLst>
              <a:path h="1949436" w="1953506">
                <a:moveTo>
                  <a:pt x="0" y="0"/>
                </a:moveTo>
                <a:lnTo>
                  <a:pt x="1953506" y="0"/>
                </a:lnTo>
                <a:lnTo>
                  <a:pt x="1953506" y="1949437"/>
                </a:lnTo>
                <a:lnTo>
                  <a:pt x="0" y="1949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9749" y="1809807"/>
            <a:ext cx="1953506" cy="1949436"/>
          </a:xfrm>
          <a:custGeom>
            <a:avLst/>
            <a:gdLst/>
            <a:ahLst/>
            <a:cxnLst/>
            <a:rect r="r" b="b" t="t" l="l"/>
            <a:pathLst>
              <a:path h="1949436" w="1953506">
                <a:moveTo>
                  <a:pt x="0" y="0"/>
                </a:moveTo>
                <a:lnTo>
                  <a:pt x="1953506" y="0"/>
                </a:lnTo>
                <a:lnTo>
                  <a:pt x="1953506" y="1949437"/>
                </a:lnTo>
                <a:lnTo>
                  <a:pt x="0" y="1949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225475" y="1809807"/>
            <a:ext cx="1945133" cy="1886484"/>
            <a:chOff x="0" y="0"/>
            <a:chExt cx="768447" cy="7452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447" cy="745278"/>
            </a:xfrm>
            <a:custGeom>
              <a:avLst/>
              <a:gdLst/>
              <a:ahLst/>
              <a:cxnLst/>
              <a:rect r="r" b="b" t="t" l="l"/>
              <a:pathLst>
                <a:path h="745278" w="768447">
                  <a:moveTo>
                    <a:pt x="0" y="0"/>
                  </a:moveTo>
                  <a:lnTo>
                    <a:pt x="768447" y="0"/>
                  </a:lnTo>
                  <a:lnTo>
                    <a:pt x="768447" y="745278"/>
                  </a:lnTo>
                  <a:lnTo>
                    <a:pt x="0" y="745278"/>
                  </a:lnTo>
                  <a:close/>
                </a:path>
              </a:pathLst>
            </a:custGeom>
            <a:solidFill>
              <a:srgbClr val="70AD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768447" cy="783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4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401778" y="1966554"/>
            <a:ext cx="1640248" cy="1635943"/>
          </a:xfrm>
          <a:custGeom>
            <a:avLst/>
            <a:gdLst/>
            <a:ahLst/>
            <a:cxnLst/>
            <a:rect r="r" b="b" t="t" l="l"/>
            <a:pathLst>
              <a:path h="1635943" w="1640248">
                <a:moveTo>
                  <a:pt x="0" y="0"/>
                </a:moveTo>
                <a:lnTo>
                  <a:pt x="1640248" y="0"/>
                </a:lnTo>
                <a:lnTo>
                  <a:pt x="1640248" y="1635943"/>
                </a:lnTo>
                <a:lnTo>
                  <a:pt x="0" y="1635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26517" y="1850410"/>
            <a:ext cx="1868232" cy="1868232"/>
          </a:xfrm>
          <a:custGeom>
            <a:avLst/>
            <a:gdLst/>
            <a:ahLst/>
            <a:cxnLst/>
            <a:rect r="r" b="b" t="t" l="l"/>
            <a:pathLst>
              <a:path h="1868232" w="1868232">
                <a:moveTo>
                  <a:pt x="0" y="0"/>
                </a:moveTo>
                <a:lnTo>
                  <a:pt x="1868232" y="0"/>
                </a:lnTo>
                <a:lnTo>
                  <a:pt x="1868232" y="1868232"/>
                </a:lnTo>
                <a:lnTo>
                  <a:pt x="0" y="1868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3974" y="410104"/>
            <a:ext cx="3574673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MASTER LOGOS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7206" y="3814938"/>
            <a:ext cx="2848278" cy="258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4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Clear Background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96461" y="3814938"/>
            <a:ext cx="2634634" cy="258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4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White Background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63329" y="3814938"/>
            <a:ext cx="2848278" cy="258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4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Clear Background - White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26517" y="3814938"/>
            <a:ext cx="2848278" cy="258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4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Black and White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0335" y="1691560"/>
            <a:ext cx="3980133" cy="1260375"/>
          </a:xfrm>
          <a:custGeom>
            <a:avLst/>
            <a:gdLst/>
            <a:ahLst/>
            <a:cxnLst/>
            <a:rect r="r" b="b" t="t" l="l"/>
            <a:pathLst>
              <a:path h="1260375" w="3980133">
                <a:moveTo>
                  <a:pt x="0" y="0"/>
                </a:moveTo>
                <a:lnTo>
                  <a:pt x="3980133" y="0"/>
                </a:lnTo>
                <a:lnTo>
                  <a:pt x="3980133" y="1260375"/>
                </a:lnTo>
                <a:lnTo>
                  <a:pt x="0" y="126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9645" y="3438557"/>
            <a:ext cx="4268991" cy="1070805"/>
          </a:xfrm>
          <a:custGeom>
            <a:avLst/>
            <a:gdLst/>
            <a:ahLst/>
            <a:cxnLst/>
            <a:rect r="r" b="b" t="t" l="l"/>
            <a:pathLst>
              <a:path h="1070805" w="4268991">
                <a:moveTo>
                  <a:pt x="0" y="0"/>
                </a:moveTo>
                <a:lnTo>
                  <a:pt x="4268990" y="0"/>
                </a:lnTo>
                <a:lnTo>
                  <a:pt x="4268990" y="1070805"/>
                </a:lnTo>
                <a:lnTo>
                  <a:pt x="0" y="1070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9101" y="4991539"/>
            <a:ext cx="3930078" cy="1234700"/>
          </a:xfrm>
          <a:custGeom>
            <a:avLst/>
            <a:gdLst/>
            <a:ahLst/>
            <a:cxnLst/>
            <a:rect r="r" b="b" t="t" l="l"/>
            <a:pathLst>
              <a:path h="1234700" w="3930078">
                <a:moveTo>
                  <a:pt x="0" y="0"/>
                </a:moveTo>
                <a:lnTo>
                  <a:pt x="3930078" y="0"/>
                </a:lnTo>
                <a:lnTo>
                  <a:pt x="3930078" y="1234699"/>
                </a:lnTo>
                <a:lnTo>
                  <a:pt x="0" y="123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69073" y="1691560"/>
            <a:ext cx="3838928" cy="1245806"/>
          </a:xfrm>
          <a:custGeom>
            <a:avLst/>
            <a:gdLst/>
            <a:ahLst/>
            <a:cxnLst/>
            <a:rect r="r" b="b" t="t" l="l"/>
            <a:pathLst>
              <a:path h="1245806" w="3838928">
                <a:moveTo>
                  <a:pt x="0" y="0"/>
                </a:moveTo>
                <a:lnTo>
                  <a:pt x="3838929" y="0"/>
                </a:lnTo>
                <a:lnTo>
                  <a:pt x="3838929" y="1245806"/>
                </a:lnTo>
                <a:lnTo>
                  <a:pt x="0" y="12458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26418" y="3329337"/>
            <a:ext cx="3586811" cy="1207560"/>
          </a:xfrm>
          <a:custGeom>
            <a:avLst/>
            <a:gdLst/>
            <a:ahLst/>
            <a:cxnLst/>
            <a:rect r="r" b="b" t="t" l="l"/>
            <a:pathLst>
              <a:path h="1207560" w="3586811">
                <a:moveTo>
                  <a:pt x="0" y="0"/>
                </a:moveTo>
                <a:lnTo>
                  <a:pt x="3586811" y="0"/>
                </a:lnTo>
                <a:lnTo>
                  <a:pt x="3586811" y="1207560"/>
                </a:lnTo>
                <a:lnTo>
                  <a:pt x="0" y="1207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69073" y="4899887"/>
            <a:ext cx="4010188" cy="1326351"/>
          </a:xfrm>
          <a:custGeom>
            <a:avLst/>
            <a:gdLst/>
            <a:ahLst/>
            <a:cxnLst/>
            <a:rect r="r" b="b" t="t" l="l"/>
            <a:pathLst>
              <a:path h="1326351" w="4010188">
                <a:moveTo>
                  <a:pt x="0" y="0"/>
                </a:moveTo>
                <a:lnTo>
                  <a:pt x="4010188" y="0"/>
                </a:lnTo>
                <a:lnTo>
                  <a:pt x="4010188" y="1326351"/>
                </a:lnTo>
                <a:lnTo>
                  <a:pt x="0" y="13263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11409" y="410104"/>
            <a:ext cx="3574673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183" y="927867"/>
            <a:ext cx="9431495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banners can be used for promotional materials including email marketing, LinkedIn, and more.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28399" y="2999560"/>
            <a:ext cx="2848278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Elements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55292" y="4556987"/>
            <a:ext cx="3394493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Small Logo Summer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01507" y="6273863"/>
            <a:ext cx="3394493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Fall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889175" y="2999560"/>
            <a:ext cx="3394493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Summer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11707" y="4556987"/>
            <a:ext cx="3394493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Soil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11707" y="6273863"/>
            <a:ext cx="3394493" cy="22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3"/>
              </a:lnSpc>
            </a:pPr>
            <a:r>
              <a:rPr lang="en-US" sz="1266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Banner - Winter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030" y="1473872"/>
            <a:ext cx="2596541" cy="2169024"/>
          </a:xfrm>
          <a:custGeom>
            <a:avLst/>
            <a:gdLst/>
            <a:ahLst/>
            <a:cxnLst/>
            <a:rect r="r" b="b" t="t" l="l"/>
            <a:pathLst>
              <a:path h="2169024" w="2596541">
                <a:moveTo>
                  <a:pt x="0" y="0"/>
                </a:moveTo>
                <a:lnTo>
                  <a:pt x="2596542" y="0"/>
                </a:lnTo>
                <a:lnTo>
                  <a:pt x="2596542" y="2169024"/>
                </a:lnTo>
                <a:lnTo>
                  <a:pt x="0" y="2169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5800" y="3970854"/>
            <a:ext cx="2561002" cy="2201346"/>
          </a:xfrm>
          <a:custGeom>
            <a:avLst/>
            <a:gdLst/>
            <a:ahLst/>
            <a:cxnLst/>
            <a:rect r="r" b="b" t="t" l="l"/>
            <a:pathLst>
              <a:path h="2201346" w="2561002">
                <a:moveTo>
                  <a:pt x="0" y="0"/>
                </a:moveTo>
                <a:lnTo>
                  <a:pt x="2561002" y="0"/>
                </a:lnTo>
                <a:lnTo>
                  <a:pt x="2561002" y="2201346"/>
                </a:lnTo>
                <a:lnTo>
                  <a:pt x="0" y="2201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01633" y="1231638"/>
            <a:ext cx="6355143" cy="1588786"/>
          </a:xfrm>
          <a:custGeom>
            <a:avLst/>
            <a:gdLst/>
            <a:ahLst/>
            <a:cxnLst/>
            <a:rect r="r" b="b" t="t" l="l"/>
            <a:pathLst>
              <a:path h="1588786" w="6355143">
                <a:moveTo>
                  <a:pt x="0" y="0"/>
                </a:moveTo>
                <a:lnTo>
                  <a:pt x="6355144" y="0"/>
                </a:lnTo>
                <a:lnTo>
                  <a:pt x="6355144" y="1588786"/>
                </a:lnTo>
                <a:lnTo>
                  <a:pt x="0" y="1588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71617" y="3061604"/>
            <a:ext cx="6326328" cy="1581582"/>
          </a:xfrm>
          <a:custGeom>
            <a:avLst/>
            <a:gdLst/>
            <a:ahLst/>
            <a:cxnLst/>
            <a:rect r="r" b="b" t="t" l="l"/>
            <a:pathLst>
              <a:path h="1581582" w="6326328">
                <a:moveTo>
                  <a:pt x="0" y="0"/>
                </a:moveTo>
                <a:lnTo>
                  <a:pt x="6326328" y="0"/>
                </a:lnTo>
                <a:lnTo>
                  <a:pt x="6326328" y="1581582"/>
                </a:lnTo>
                <a:lnTo>
                  <a:pt x="0" y="15815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41601" y="4881311"/>
            <a:ext cx="6415175" cy="1603794"/>
          </a:xfrm>
          <a:custGeom>
            <a:avLst/>
            <a:gdLst/>
            <a:ahLst/>
            <a:cxnLst/>
            <a:rect r="r" b="b" t="t" l="l"/>
            <a:pathLst>
              <a:path h="1603794" w="6415175">
                <a:moveTo>
                  <a:pt x="0" y="0"/>
                </a:moveTo>
                <a:lnTo>
                  <a:pt x="6415176" y="0"/>
                </a:lnTo>
                <a:lnTo>
                  <a:pt x="6415176" y="1603794"/>
                </a:lnTo>
                <a:lnTo>
                  <a:pt x="0" y="1603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2370" y="369282"/>
            <a:ext cx="10228624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30TH ANNIVERSARY LOGOS AND BANNERS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3143" y="887045"/>
            <a:ext cx="9431495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To be used throughout 2025, in our 30th year.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1063" y="2108285"/>
            <a:ext cx="5248105" cy="1320715"/>
          </a:xfrm>
          <a:custGeom>
            <a:avLst/>
            <a:gdLst/>
            <a:ahLst/>
            <a:cxnLst/>
            <a:rect r="r" b="b" t="t" l="l"/>
            <a:pathLst>
              <a:path h="1320715" w="5248105">
                <a:moveTo>
                  <a:pt x="0" y="0"/>
                </a:moveTo>
                <a:lnTo>
                  <a:pt x="5248105" y="0"/>
                </a:lnTo>
                <a:lnTo>
                  <a:pt x="5248105" y="1320715"/>
                </a:lnTo>
                <a:lnTo>
                  <a:pt x="0" y="132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5800" y="3892630"/>
            <a:ext cx="5203368" cy="1280084"/>
          </a:xfrm>
          <a:custGeom>
            <a:avLst/>
            <a:gdLst/>
            <a:ahLst/>
            <a:cxnLst/>
            <a:rect r="r" b="b" t="t" l="l"/>
            <a:pathLst>
              <a:path h="1280084" w="5203368">
                <a:moveTo>
                  <a:pt x="0" y="0"/>
                </a:moveTo>
                <a:lnTo>
                  <a:pt x="5203368" y="0"/>
                </a:lnTo>
                <a:lnTo>
                  <a:pt x="5203368" y="1280083"/>
                </a:lnTo>
                <a:lnTo>
                  <a:pt x="0" y="1280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82104" y="2188780"/>
            <a:ext cx="4924096" cy="1203379"/>
          </a:xfrm>
          <a:custGeom>
            <a:avLst/>
            <a:gdLst/>
            <a:ahLst/>
            <a:cxnLst/>
            <a:rect r="r" b="b" t="t" l="l"/>
            <a:pathLst>
              <a:path h="1203379" w="4924096">
                <a:moveTo>
                  <a:pt x="0" y="0"/>
                </a:moveTo>
                <a:lnTo>
                  <a:pt x="4924096" y="0"/>
                </a:lnTo>
                <a:lnTo>
                  <a:pt x="4924096" y="1203379"/>
                </a:lnTo>
                <a:lnTo>
                  <a:pt x="0" y="1203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1303" y="3930515"/>
            <a:ext cx="4914897" cy="1204313"/>
          </a:xfrm>
          <a:custGeom>
            <a:avLst/>
            <a:gdLst/>
            <a:ahLst/>
            <a:cxnLst/>
            <a:rect r="r" b="b" t="t" l="l"/>
            <a:pathLst>
              <a:path h="1204313" w="4914897">
                <a:moveTo>
                  <a:pt x="0" y="0"/>
                </a:moveTo>
                <a:lnTo>
                  <a:pt x="4914897" y="0"/>
                </a:lnTo>
                <a:lnTo>
                  <a:pt x="4914897" y="1204313"/>
                </a:lnTo>
                <a:lnTo>
                  <a:pt x="0" y="12043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1063" y="375923"/>
            <a:ext cx="5941041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 EMAIL SIGNATURES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1063" y="971688"/>
            <a:ext cx="9431495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Email signatures for current members serving on Project Teams, as trainers, on the board, or IAP.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5800" y="609600"/>
            <a:ext cx="4126505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COLOR PALETTE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288167" y="2648659"/>
            <a:ext cx="5218033" cy="1560683"/>
          </a:xfrm>
          <a:custGeom>
            <a:avLst/>
            <a:gdLst/>
            <a:ahLst/>
            <a:cxnLst/>
            <a:rect r="r" b="b" t="t" l="l"/>
            <a:pathLst>
              <a:path h="1560683" w="5218033">
                <a:moveTo>
                  <a:pt x="0" y="0"/>
                </a:moveTo>
                <a:lnTo>
                  <a:pt x="5218033" y="0"/>
                </a:lnTo>
                <a:lnTo>
                  <a:pt x="5218033" y="1560682"/>
                </a:lnTo>
                <a:lnTo>
                  <a:pt x="0" y="1560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8958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84304" y="1150119"/>
            <a:ext cx="6513291" cy="4791705"/>
            <a:chOff x="0" y="0"/>
            <a:chExt cx="8684389" cy="6388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78110" y="374273"/>
              <a:ext cx="1230726" cy="1311918"/>
            </a:xfrm>
            <a:custGeom>
              <a:avLst/>
              <a:gdLst/>
              <a:ahLst/>
              <a:cxnLst/>
              <a:rect r="r" b="b" t="t" l="l"/>
              <a:pathLst>
                <a:path h="1311918" w="1230726">
                  <a:moveTo>
                    <a:pt x="0" y="0"/>
                  </a:moveTo>
                  <a:lnTo>
                    <a:pt x="1230726" y="0"/>
                  </a:lnTo>
                  <a:lnTo>
                    <a:pt x="1230726" y="1311918"/>
                  </a:lnTo>
                  <a:lnTo>
                    <a:pt x="0" y="1311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460" t="-39083" r="-497631" b="-59337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849834" y="401216"/>
              <a:ext cx="1316184" cy="1283432"/>
            </a:xfrm>
            <a:custGeom>
              <a:avLst/>
              <a:gdLst/>
              <a:ahLst/>
              <a:cxnLst/>
              <a:rect r="r" b="b" t="t" l="l"/>
              <a:pathLst>
                <a:path h="1283432" w="1316184">
                  <a:moveTo>
                    <a:pt x="0" y="0"/>
                  </a:moveTo>
                  <a:lnTo>
                    <a:pt x="1316184" y="0"/>
                  </a:lnTo>
                  <a:lnTo>
                    <a:pt x="1316184" y="1283432"/>
                  </a:lnTo>
                  <a:lnTo>
                    <a:pt x="0" y="128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8814" t="-46609" r="-313821" b="-602109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712118" y="428159"/>
              <a:ext cx="1222867" cy="1283432"/>
            </a:xfrm>
            <a:custGeom>
              <a:avLst/>
              <a:gdLst/>
              <a:ahLst/>
              <a:cxnLst/>
              <a:rect r="r" b="b" t="t" l="l"/>
              <a:pathLst>
                <a:path h="1283432" w="1222867">
                  <a:moveTo>
                    <a:pt x="0" y="0"/>
                  </a:moveTo>
                  <a:lnTo>
                    <a:pt x="1222866" y="0"/>
                  </a:lnTo>
                  <a:lnTo>
                    <a:pt x="1222866" y="1283432"/>
                  </a:lnTo>
                  <a:lnTo>
                    <a:pt x="0" y="128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2388" t="-46609" r="-174708" b="-60210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481084" y="344244"/>
              <a:ext cx="1287698" cy="1340404"/>
            </a:xfrm>
            <a:custGeom>
              <a:avLst/>
              <a:gdLst/>
              <a:ahLst/>
              <a:cxnLst/>
              <a:rect r="r" b="b" t="t" l="l"/>
              <a:pathLst>
                <a:path h="1340404" w="1287698">
                  <a:moveTo>
                    <a:pt x="0" y="0"/>
                  </a:moveTo>
                  <a:lnTo>
                    <a:pt x="1287698" y="0"/>
                  </a:lnTo>
                  <a:lnTo>
                    <a:pt x="1287698" y="1340404"/>
                  </a:lnTo>
                  <a:lnTo>
                    <a:pt x="0" y="1340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80039" t="-42503" r="-15485" b="-574392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113490" y="3711628"/>
              <a:ext cx="1316184" cy="1313437"/>
            </a:xfrm>
            <a:custGeom>
              <a:avLst/>
              <a:gdLst/>
              <a:ahLst/>
              <a:cxnLst/>
              <a:rect r="r" b="b" t="t" l="l"/>
              <a:pathLst>
                <a:path h="1313437" w="1316184">
                  <a:moveTo>
                    <a:pt x="0" y="0"/>
                  </a:moveTo>
                  <a:lnTo>
                    <a:pt x="1316184" y="0"/>
                  </a:lnTo>
                  <a:lnTo>
                    <a:pt x="1316184" y="1313437"/>
                  </a:lnTo>
                  <a:lnTo>
                    <a:pt x="0" y="1313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9557" t="-297011" r="-383078" b="-334603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920200" y="3711628"/>
              <a:ext cx="1213737" cy="1368890"/>
            </a:xfrm>
            <a:custGeom>
              <a:avLst/>
              <a:gdLst/>
              <a:ahLst/>
              <a:cxnLst/>
              <a:rect r="r" b="b" t="t" l="l"/>
              <a:pathLst>
                <a:path h="1368890" w="1213737">
                  <a:moveTo>
                    <a:pt x="0" y="0"/>
                  </a:moveTo>
                  <a:lnTo>
                    <a:pt x="1213738" y="0"/>
                  </a:lnTo>
                  <a:lnTo>
                    <a:pt x="1213738" y="1368890"/>
                  </a:lnTo>
                  <a:lnTo>
                    <a:pt x="0" y="1368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3647" t="-280928" r="-258166" b="-321049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624464" y="3570766"/>
              <a:ext cx="1230726" cy="1539806"/>
            </a:xfrm>
            <a:custGeom>
              <a:avLst/>
              <a:gdLst/>
              <a:ahLst/>
              <a:cxnLst/>
              <a:rect r="r" b="b" t="t" l="l"/>
              <a:pathLst>
                <a:path h="1539806" w="1230726">
                  <a:moveTo>
                    <a:pt x="0" y="0"/>
                  </a:moveTo>
                  <a:lnTo>
                    <a:pt x="1230726" y="0"/>
                  </a:lnTo>
                  <a:lnTo>
                    <a:pt x="1230726" y="1539806"/>
                  </a:lnTo>
                  <a:lnTo>
                    <a:pt x="0" y="1539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8936" t="-242346" r="-104155" b="-281713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473256" y="-47625"/>
              <a:ext cx="1942439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Primary Colors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692541"/>
              <a:ext cx="3386945" cy="135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7469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100, M: 32, Y:0, K: 42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0, G: 101, B: 149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Web#006595</a:t>
              </a:r>
            </a:p>
            <a:p>
              <a:pPr algn="ctr">
                <a:lnSpc>
                  <a:spcPts val="2214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019016" y="1692541"/>
              <a:ext cx="2977819" cy="135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7489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43, M:0, Y:46, K: 30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102, G: 179, B:96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Web#66b360</a:t>
              </a:r>
            </a:p>
            <a:p>
              <a:pPr algn="ctr">
                <a:lnSpc>
                  <a:spcPts val="2214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834642" y="1743341"/>
              <a:ext cx="2977819" cy="9971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1525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0, M: 36, Y: 88, K: 11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228, G: 122, B: 28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Web#df7a1c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706569" y="1743341"/>
              <a:ext cx="2977819" cy="12511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122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0, M: 18, Y: 69, K: 0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255, G: 210, B: 79</a:t>
              </a:r>
            </a:p>
            <a:p>
              <a:pPr algn="ctr">
                <a:lnSpc>
                  <a:spcPts val="1567"/>
                </a:lnSpc>
              </a:pPr>
              <a:r>
                <a:rPr lang="en-US" sz="1119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Web#ffd24f</a:t>
              </a:r>
            </a:p>
            <a:p>
              <a:pPr algn="ctr">
                <a:lnSpc>
                  <a:spcPts val="1567"/>
                </a:lnSpc>
              </a:pP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078110" y="5031415"/>
              <a:ext cx="3386945" cy="135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179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0, M: 61, Y: 86, K: 5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241, G: 93, B: 34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Web#f15d22</a:t>
              </a:r>
            </a:p>
            <a:p>
              <a:pPr algn="ctr">
                <a:lnSpc>
                  <a:spcPts val="2214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3713277" y="5084698"/>
              <a:ext cx="1627584" cy="1250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682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0, M: 54, Y: 14, K: 34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169, G: 78, B: 145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Web#a94e91</a:t>
              </a:r>
            </a:p>
            <a:p>
              <a:pPr algn="ctr">
                <a:lnSpc>
                  <a:spcPts val="1574"/>
                </a:lnSpc>
                <a:spcBef>
                  <a:spcPct val="0"/>
                </a:spcBef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5458424" y="5031415"/>
              <a:ext cx="1590543" cy="1250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PMS 7510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C: 0, M: 26, Y: 62, K: 11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R: 226, G: 168, B: 86</a:t>
              </a:r>
            </a:p>
            <a:p>
              <a:pPr algn="ctr">
                <a:lnSpc>
                  <a:spcPts val="1574"/>
                </a:lnSpc>
              </a:pPr>
              <a:r>
                <a:rPr lang="en-US" sz="1124">
                  <a:solidFill>
                    <a:srgbClr val="000000"/>
                  </a:solidFill>
                  <a:latin typeface="Helvetica Now Condensed"/>
                  <a:ea typeface="Helvetica Now Condensed"/>
                  <a:cs typeface="Helvetica Now Condensed"/>
                  <a:sym typeface="Helvetica Now Condensed"/>
                </a:rPr>
                <a:t>Web#e2a856</a:t>
              </a:r>
            </a:p>
            <a:p>
              <a:pPr algn="ctr">
                <a:lnSpc>
                  <a:spcPts val="1574"/>
                </a:lnSpc>
                <a:spcBef>
                  <a:spcPct val="0"/>
                </a:spcBef>
              </a:pP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3429674" y="3105735"/>
              <a:ext cx="2318676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000000"/>
                  </a:solidFill>
                  <a:latin typeface="Helvetica Bold"/>
                  <a:ea typeface="Helvetica Bold"/>
                  <a:cs typeface="Helvetica Bold"/>
                  <a:sym typeface="Helvetica Bold"/>
                </a:rPr>
                <a:t>Secondary Colors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25121" y="913651"/>
            <a:ext cx="8741758" cy="2768223"/>
          </a:xfrm>
          <a:custGeom>
            <a:avLst/>
            <a:gdLst/>
            <a:ahLst/>
            <a:cxnLst/>
            <a:rect r="r" b="b" t="t" l="l"/>
            <a:pathLst>
              <a:path h="2768223" w="8741758">
                <a:moveTo>
                  <a:pt x="0" y="0"/>
                </a:moveTo>
                <a:lnTo>
                  <a:pt x="8741758" y="0"/>
                </a:lnTo>
                <a:lnTo>
                  <a:pt x="8741758" y="2768223"/>
                </a:lnTo>
                <a:lnTo>
                  <a:pt x="0" y="276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92050" y="4569953"/>
            <a:ext cx="1433031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 b="true">
                <a:solidFill>
                  <a:srgbClr val="504C44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E-mail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25081" y="4569953"/>
            <a:ext cx="3574869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itrc@itrcweb.org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92050" y="4964683"/>
            <a:ext cx="1433031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 b="true">
                <a:solidFill>
                  <a:srgbClr val="504C44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Website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25081" y="4964683"/>
            <a:ext cx="3574869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www.itrcweb.org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92050" y="5356901"/>
            <a:ext cx="1433031" cy="25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 b="true">
                <a:solidFill>
                  <a:srgbClr val="504C44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Address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25081" y="5356901"/>
            <a:ext cx="3574869" cy="506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6"/>
              </a:lnSpc>
            </a:pPr>
            <a:r>
              <a:rPr lang="en-US" sz="14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1250 H St. NW Suite 850 Washington, D.C. 20005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92050" y="3957178"/>
            <a:ext cx="3176459" cy="475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2666" spc="533">
                <a:solidFill>
                  <a:srgbClr val="504C44"/>
                </a:solidFill>
                <a:latin typeface="Helvetica"/>
                <a:ea typeface="Helvetica"/>
                <a:cs typeface="Helvetica"/>
                <a:sym typeface="Helvetica"/>
              </a:rPr>
              <a:t>CONTACT 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DAF_OINWDJo</dc:identifier>
  <dcterms:modified xsi:type="dcterms:W3CDTF">2011-08-01T06:04:30Z</dcterms:modified>
  <cp:revision>1</cp:revision>
  <dc:title>ITRC Brand Guide.pdf</dc:title>
</cp:coreProperties>
</file>